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sldIdLst>
    <p:sldId id="256" r:id="rId2"/>
    <p:sldId id="257" r:id="rId3"/>
    <p:sldId id="262" r:id="rId4"/>
    <p:sldId id="267" r:id="rId5"/>
    <p:sldId id="266" r:id="rId6"/>
    <p:sldId id="268" r:id="rId7"/>
    <p:sldId id="263" r:id="rId8"/>
    <p:sldId id="259" r:id="rId9"/>
    <p:sldId id="276" r:id="rId10"/>
    <p:sldId id="275" r:id="rId11"/>
    <p:sldId id="273" r:id="rId12"/>
    <p:sldId id="271" r:id="rId13"/>
    <p:sldId id="274" r:id="rId14"/>
    <p:sldId id="258" r:id="rId15"/>
    <p:sldId id="272" r:id="rId16"/>
    <p:sldId id="261" r:id="rId17"/>
    <p:sldId id="265"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9"/>
    <p:restoredTop sz="96327"/>
  </p:normalViewPr>
  <p:slideViewPr>
    <p:cSldViewPr snapToGrid="0" snapToObjects="1">
      <p:cViewPr varScale="1">
        <p:scale>
          <a:sx n="100" d="100"/>
          <a:sy n="100" d="100"/>
        </p:scale>
        <p:origin x="176"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4E1D3-A41D-4816-8454-4A885047C6D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B8E106A-AAEF-4A3F-AC05-AB18F9E6BC78}">
      <dgm:prSet/>
      <dgm:spPr/>
      <dgm:t>
        <a:bodyPr/>
        <a:lstStyle/>
        <a:p>
          <a:r>
            <a:rPr lang="en-US"/>
            <a:t>“…people who expect happiness to come and find them and to wash over them unexpectedly is not further from the truth. In fact, it is those who see the joy within the difficulties of life who know genuine raw happiness. People who have the gift of transforming a hardship into something beautiful are the one who truly understand the complexity that happiness is.”</a:t>
          </a:r>
        </a:p>
      </dgm:t>
    </dgm:pt>
    <dgm:pt modelId="{154B1B07-1EB6-4A2E-85DB-C82E00F7D7B0}" type="parTrans" cxnId="{54047303-FE94-4F73-97C1-8B3220763F91}">
      <dgm:prSet/>
      <dgm:spPr/>
      <dgm:t>
        <a:bodyPr/>
        <a:lstStyle/>
        <a:p>
          <a:endParaRPr lang="en-US"/>
        </a:p>
      </dgm:t>
    </dgm:pt>
    <dgm:pt modelId="{9D3EB287-823D-43E7-8E73-D5BEA96FE3AC}" type="sibTrans" cxnId="{54047303-FE94-4F73-97C1-8B3220763F91}">
      <dgm:prSet/>
      <dgm:spPr/>
      <dgm:t>
        <a:bodyPr/>
        <a:lstStyle/>
        <a:p>
          <a:endParaRPr lang="en-US"/>
        </a:p>
      </dgm:t>
    </dgm:pt>
    <dgm:pt modelId="{3F69A239-0A18-4063-8F5A-8F0D34634ED7}">
      <dgm:prSet custT="1"/>
      <dgm:spPr/>
      <dgm:t>
        <a:bodyPr/>
        <a:lstStyle/>
        <a:p>
          <a:r>
            <a:rPr lang="en-US" sz="1800" dirty="0"/>
            <a:t>“Evidently, human activity, besides essential activity to stay alive, is based on wanting to maintain or increase levels of happiness. Therefore, it can be considered a driving force of humanity’s will to live.”</a:t>
          </a:r>
        </a:p>
      </dgm:t>
    </dgm:pt>
    <dgm:pt modelId="{96A09B5C-636F-43D5-80DA-FBFA4DD95252}" type="parTrans" cxnId="{2C95BDCC-6C1F-450E-ADBA-05E05B294741}">
      <dgm:prSet/>
      <dgm:spPr/>
      <dgm:t>
        <a:bodyPr/>
        <a:lstStyle/>
        <a:p>
          <a:endParaRPr lang="en-US"/>
        </a:p>
      </dgm:t>
    </dgm:pt>
    <dgm:pt modelId="{3425CDC7-5EFD-4CA6-8D2D-B80A58948A21}" type="sibTrans" cxnId="{2C95BDCC-6C1F-450E-ADBA-05E05B294741}">
      <dgm:prSet/>
      <dgm:spPr/>
      <dgm:t>
        <a:bodyPr/>
        <a:lstStyle/>
        <a:p>
          <a:endParaRPr lang="en-US"/>
        </a:p>
      </dgm:t>
    </dgm:pt>
    <dgm:pt modelId="{69729305-BEB4-FF45-A1B0-DD081A476D18}" type="pres">
      <dgm:prSet presAssocID="{0B74E1D3-A41D-4816-8454-4A885047C6D4}" presName="hierChild1" presStyleCnt="0">
        <dgm:presLayoutVars>
          <dgm:chPref val="1"/>
          <dgm:dir/>
          <dgm:animOne val="branch"/>
          <dgm:animLvl val="lvl"/>
          <dgm:resizeHandles/>
        </dgm:presLayoutVars>
      </dgm:prSet>
      <dgm:spPr/>
    </dgm:pt>
    <dgm:pt modelId="{66C39733-8458-454A-B56D-6D33D5EC21C7}" type="pres">
      <dgm:prSet presAssocID="{5B8E106A-AAEF-4A3F-AC05-AB18F9E6BC78}" presName="hierRoot1" presStyleCnt="0"/>
      <dgm:spPr/>
    </dgm:pt>
    <dgm:pt modelId="{7A90D88A-0397-AD41-B892-850E112B7629}" type="pres">
      <dgm:prSet presAssocID="{5B8E106A-AAEF-4A3F-AC05-AB18F9E6BC78}" presName="composite" presStyleCnt="0"/>
      <dgm:spPr/>
    </dgm:pt>
    <dgm:pt modelId="{9A7A1A4F-02D2-4C40-8056-5B8BFF92FBB3}" type="pres">
      <dgm:prSet presAssocID="{5B8E106A-AAEF-4A3F-AC05-AB18F9E6BC78}" presName="background" presStyleLbl="node0" presStyleIdx="0" presStyleCnt="2"/>
      <dgm:spPr/>
    </dgm:pt>
    <dgm:pt modelId="{65260958-727B-EA43-8D06-13E63F00EA76}" type="pres">
      <dgm:prSet presAssocID="{5B8E106A-AAEF-4A3F-AC05-AB18F9E6BC78}" presName="text" presStyleLbl="fgAcc0" presStyleIdx="0" presStyleCnt="2">
        <dgm:presLayoutVars>
          <dgm:chPref val="3"/>
        </dgm:presLayoutVars>
      </dgm:prSet>
      <dgm:spPr/>
    </dgm:pt>
    <dgm:pt modelId="{38334FD7-83D2-D349-AF8F-19795AC4C90A}" type="pres">
      <dgm:prSet presAssocID="{5B8E106A-AAEF-4A3F-AC05-AB18F9E6BC78}" presName="hierChild2" presStyleCnt="0"/>
      <dgm:spPr/>
    </dgm:pt>
    <dgm:pt modelId="{3F0E9536-AC8C-7644-A0CF-039B128DF61A}" type="pres">
      <dgm:prSet presAssocID="{3F69A239-0A18-4063-8F5A-8F0D34634ED7}" presName="hierRoot1" presStyleCnt="0"/>
      <dgm:spPr/>
    </dgm:pt>
    <dgm:pt modelId="{C8490D02-A49C-6949-BB04-C31BA2376ED4}" type="pres">
      <dgm:prSet presAssocID="{3F69A239-0A18-4063-8F5A-8F0D34634ED7}" presName="composite" presStyleCnt="0"/>
      <dgm:spPr/>
    </dgm:pt>
    <dgm:pt modelId="{1FC4C7A5-DC1F-7C4C-AAF4-53C9713101B8}" type="pres">
      <dgm:prSet presAssocID="{3F69A239-0A18-4063-8F5A-8F0D34634ED7}" presName="background" presStyleLbl="node0" presStyleIdx="1" presStyleCnt="2"/>
      <dgm:spPr/>
    </dgm:pt>
    <dgm:pt modelId="{444E3183-4AC5-A04F-B9D2-5AE2D99ACEC2}" type="pres">
      <dgm:prSet presAssocID="{3F69A239-0A18-4063-8F5A-8F0D34634ED7}" presName="text" presStyleLbl="fgAcc0" presStyleIdx="1" presStyleCnt="2">
        <dgm:presLayoutVars>
          <dgm:chPref val="3"/>
        </dgm:presLayoutVars>
      </dgm:prSet>
      <dgm:spPr/>
    </dgm:pt>
    <dgm:pt modelId="{636B80F1-0915-1546-94AB-463EC76C4A6D}" type="pres">
      <dgm:prSet presAssocID="{3F69A239-0A18-4063-8F5A-8F0D34634ED7}" presName="hierChild2" presStyleCnt="0"/>
      <dgm:spPr/>
    </dgm:pt>
  </dgm:ptLst>
  <dgm:cxnLst>
    <dgm:cxn modelId="{54047303-FE94-4F73-97C1-8B3220763F91}" srcId="{0B74E1D3-A41D-4816-8454-4A885047C6D4}" destId="{5B8E106A-AAEF-4A3F-AC05-AB18F9E6BC78}" srcOrd="0" destOrd="0" parTransId="{154B1B07-1EB6-4A2E-85DB-C82E00F7D7B0}" sibTransId="{9D3EB287-823D-43E7-8E73-D5BEA96FE3AC}"/>
    <dgm:cxn modelId="{976F7C9D-90E9-7B43-BE9C-416ED7F11691}" type="presOf" srcId="{5B8E106A-AAEF-4A3F-AC05-AB18F9E6BC78}" destId="{65260958-727B-EA43-8D06-13E63F00EA76}" srcOrd="0" destOrd="0" presId="urn:microsoft.com/office/officeart/2005/8/layout/hierarchy1"/>
    <dgm:cxn modelId="{2C95BDCC-6C1F-450E-ADBA-05E05B294741}" srcId="{0B74E1D3-A41D-4816-8454-4A885047C6D4}" destId="{3F69A239-0A18-4063-8F5A-8F0D34634ED7}" srcOrd="1" destOrd="0" parTransId="{96A09B5C-636F-43D5-80DA-FBFA4DD95252}" sibTransId="{3425CDC7-5EFD-4CA6-8D2D-B80A58948A21}"/>
    <dgm:cxn modelId="{52C1C8DD-A7FA-C04D-BC26-1B011B105975}" type="presOf" srcId="{3F69A239-0A18-4063-8F5A-8F0D34634ED7}" destId="{444E3183-4AC5-A04F-B9D2-5AE2D99ACEC2}" srcOrd="0" destOrd="0" presId="urn:microsoft.com/office/officeart/2005/8/layout/hierarchy1"/>
    <dgm:cxn modelId="{D32021EB-76EE-654C-8EC8-FE13F9F8CC07}" type="presOf" srcId="{0B74E1D3-A41D-4816-8454-4A885047C6D4}" destId="{69729305-BEB4-FF45-A1B0-DD081A476D18}" srcOrd="0" destOrd="0" presId="urn:microsoft.com/office/officeart/2005/8/layout/hierarchy1"/>
    <dgm:cxn modelId="{BA3749F5-1210-E642-BE56-DB815B573510}" type="presParOf" srcId="{69729305-BEB4-FF45-A1B0-DD081A476D18}" destId="{66C39733-8458-454A-B56D-6D33D5EC21C7}" srcOrd="0" destOrd="0" presId="urn:microsoft.com/office/officeart/2005/8/layout/hierarchy1"/>
    <dgm:cxn modelId="{D7CFF2C5-54F8-C940-802C-714B522E99D3}" type="presParOf" srcId="{66C39733-8458-454A-B56D-6D33D5EC21C7}" destId="{7A90D88A-0397-AD41-B892-850E112B7629}" srcOrd="0" destOrd="0" presId="urn:microsoft.com/office/officeart/2005/8/layout/hierarchy1"/>
    <dgm:cxn modelId="{948CA4DE-6BEB-6C4E-81CA-CDC4505DC5C2}" type="presParOf" srcId="{7A90D88A-0397-AD41-B892-850E112B7629}" destId="{9A7A1A4F-02D2-4C40-8056-5B8BFF92FBB3}" srcOrd="0" destOrd="0" presId="urn:microsoft.com/office/officeart/2005/8/layout/hierarchy1"/>
    <dgm:cxn modelId="{2A8AFE8E-6757-B846-9A6F-2617D9080914}" type="presParOf" srcId="{7A90D88A-0397-AD41-B892-850E112B7629}" destId="{65260958-727B-EA43-8D06-13E63F00EA76}" srcOrd="1" destOrd="0" presId="urn:microsoft.com/office/officeart/2005/8/layout/hierarchy1"/>
    <dgm:cxn modelId="{74230FCC-AB37-0A4B-9DF1-4A0887869F15}" type="presParOf" srcId="{66C39733-8458-454A-B56D-6D33D5EC21C7}" destId="{38334FD7-83D2-D349-AF8F-19795AC4C90A}" srcOrd="1" destOrd="0" presId="urn:microsoft.com/office/officeart/2005/8/layout/hierarchy1"/>
    <dgm:cxn modelId="{1C97AEEA-93AC-AE47-BE45-E96A8A69AFE1}" type="presParOf" srcId="{69729305-BEB4-FF45-A1B0-DD081A476D18}" destId="{3F0E9536-AC8C-7644-A0CF-039B128DF61A}" srcOrd="1" destOrd="0" presId="urn:microsoft.com/office/officeart/2005/8/layout/hierarchy1"/>
    <dgm:cxn modelId="{8100AB4E-00EA-BA45-A709-E01F5DAE54F3}" type="presParOf" srcId="{3F0E9536-AC8C-7644-A0CF-039B128DF61A}" destId="{C8490D02-A49C-6949-BB04-C31BA2376ED4}" srcOrd="0" destOrd="0" presId="urn:microsoft.com/office/officeart/2005/8/layout/hierarchy1"/>
    <dgm:cxn modelId="{F8720762-5E4D-6340-9D2F-5BF7FF937D2D}" type="presParOf" srcId="{C8490D02-A49C-6949-BB04-C31BA2376ED4}" destId="{1FC4C7A5-DC1F-7C4C-AAF4-53C9713101B8}" srcOrd="0" destOrd="0" presId="urn:microsoft.com/office/officeart/2005/8/layout/hierarchy1"/>
    <dgm:cxn modelId="{456DC2EC-5A39-1F45-8B9D-16AE8F5B6CC9}" type="presParOf" srcId="{C8490D02-A49C-6949-BB04-C31BA2376ED4}" destId="{444E3183-4AC5-A04F-B9D2-5AE2D99ACEC2}" srcOrd="1" destOrd="0" presId="urn:microsoft.com/office/officeart/2005/8/layout/hierarchy1"/>
    <dgm:cxn modelId="{D6839797-752B-0945-AB60-3AD2B41DFB09}" type="presParOf" srcId="{3F0E9536-AC8C-7644-A0CF-039B128DF61A}" destId="{636B80F1-0915-1546-94AB-463EC76C4A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A1A4F-02D2-4C40-8056-5B8BFF92FBB3}">
      <dsp:nvSpPr>
        <dsp:cNvPr id="0" name=""/>
        <dsp:cNvSpPr/>
      </dsp:nvSpPr>
      <dsp:spPr>
        <a:xfrm>
          <a:off x="1229" y="328705"/>
          <a:ext cx="4317081" cy="2741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60958-727B-EA43-8D06-13E63F00EA76}">
      <dsp:nvSpPr>
        <dsp:cNvPr id="0" name=""/>
        <dsp:cNvSpPr/>
      </dsp:nvSpPr>
      <dsp:spPr>
        <a:xfrm>
          <a:off x="480905" y="784397"/>
          <a:ext cx="4317081" cy="2741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“…people who expect happiness to come and find them and to wash over them unexpectedly is not further from the truth. In fact, it is those who see the joy within the difficulties of life who know genuine raw happiness. People who have the gift of transforming a hardship into something beautiful are the one who truly understand the complexity that happiness is.”</a:t>
          </a:r>
        </a:p>
      </dsp:txBody>
      <dsp:txXfrm>
        <a:off x="561196" y="864688"/>
        <a:ext cx="4156499" cy="2580765"/>
      </dsp:txXfrm>
    </dsp:sp>
    <dsp:sp modelId="{1FC4C7A5-DC1F-7C4C-AAF4-53C9713101B8}">
      <dsp:nvSpPr>
        <dsp:cNvPr id="0" name=""/>
        <dsp:cNvSpPr/>
      </dsp:nvSpPr>
      <dsp:spPr>
        <a:xfrm>
          <a:off x="5277663" y="328705"/>
          <a:ext cx="4317081" cy="27413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E3183-4AC5-A04F-B9D2-5AE2D99ACEC2}">
      <dsp:nvSpPr>
        <dsp:cNvPr id="0" name=""/>
        <dsp:cNvSpPr/>
      </dsp:nvSpPr>
      <dsp:spPr>
        <a:xfrm>
          <a:off x="5757339" y="784397"/>
          <a:ext cx="4317081" cy="2741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“Evidently, human activity, besides essential activity to stay alive, is based on wanting to maintain or increase levels of happiness. Therefore, it can be considered a driving force of humanity’s will to live.”</a:t>
          </a:r>
        </a:p>
      </dsp:txBody>
      <dsp:txXfrm>
        <a:off x="5837630" y="864688"/>
        <a:ext cx="4156499" cy="25807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0791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929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08311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85130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2277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76091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1956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987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7437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0942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6/8/22</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20356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6/8/22</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522162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38" r:id="rId7"/>
    <p:sldLayoutId id="2147483739" r:id="rId8"/>
    <p:sldLayoutId id="2147483740" r:id="rId9"/>
    <p:sldLayoutId id="2147483741" r:id="rId10"/>
    <p:sldLayoutId id="2147483748"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authentichappiness.sas.upenn.edu/user/login?destination=node/50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reatergood.berkeley.edu/podcasts/series/the_science_of_happiness" TargetMode="External"/><Relationship Id="rId2" Type="http://schemas.openxmlformats.org/officeDocument/2006/relationships/hyperlink" Target="https://www.happinesslab.fm/" TargetMode="External"/><Relationship Id="rId1" Type="http://schemas.openxmlformats.org/officeDocument/2006/relationships/slideLayout" Target="../slideLayouts/slideLayout2.xml"/><Relationship Id="rId5" Type="http://schemas.openxmlformats.org/officeDocument/2006/relationships/hyperlink" Target="https://www.pursuit-of-happiness.org/history-of-happiness/" TargetMode="External"/><Relationship Id="rId4" Type="http://schemas.openxmlformats.org/officeDocument/2006/relationships/hyperlink" Target="https://www.authentichappiness.sas.upenn.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DA9B06D8-F0B8-433D-814C-0A14E9E87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1F34718-B77C-44AC-9F07-230139CBB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341280" y="431754"/>
            <a:ext cx="7464824" cy="5863823"/>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0067990-9821-4102-BDE2-9B6F206D0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20000">
            <a:off x="5257967" y="-243370"/>
            <a:ext cx="5633928" cy="7192213"/>
          </a:xfrm>
          <a:custGeom>
            <a:avLst/>
            <a:gdLst>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1346803 h 7192213"/>
              <a:gd name="connsiteX39" fmla="*/ 5629738 w 5643596"/>
              <a:gd name="connsiteY39" fmla="*/ 2782524 h 7192213"/>
              <a:gd name="connsiteX40" fmla="*/ 5629738 w 5643596"/>
              <a:gd name="connsiteY40" fmla="*/ 4092765 h 7192213"/>
              <a:gd name="connsiteX41" fmla="*/ 5629737 w 5643596"/>
              <a:gd name="connsiteY41" fmla="*/ 4092767 h 7192213"/>
              <a:gd name="connsiteX42" fmla="*/ 5629737 w 5643596"/>
              <a:gd name="connsiteY42" fmla="*/ 4412818 h 7192213"/>
              <a:gd name="connsiteX43" fmla="*/ 5629737 w 5643596"/>
              <a:gd name="connsiteY43" fmla="*/ 5426373 h 7192213"/>
              <a:gd name="connsiteX44" fmla="*/ 5629737 w 5643596"/>
              <a:gd name="connsiteY44" fmla="*/ 5848539 h 7192213"/>
              <a:gd name="connsiteX45" fmla="*/ 5629737 w 5643596"/>
              <a:gd name="connsiteY45" fmla="*/ 6736614 h 7192213"/>
              <a:gd name="connsiteX46" fmla="*/ 5629737 w 5643596"/>
              <a:gd name="connsiteY46" fmla="*/ 7158780 h 7192213"/>
              <a:gd name="connsiteX47" fmla="*/ 5596210 w 5643596"/>
              <a:gd name="connsiteY47" fmla="*/ 7192213 h 7192213"/>
              <a:gd name="connsiteX48" fmla="*/ 1982520 w 5643596"/>
              <a:gd name="connsiteY48" fmla="*/ 7192213 h 7192213"/>
              <a:gd name="connsiteX49" fmla="*/ 1976650 w 5643596"/>
              <a:gd name="connsiteY49" fmla="*/ 7189772 h 7192213"/>
              <a:gd name="connsiteX50" fmla="*/ 64205 w 5643596"/>
              <a:gd name="connsiteY50" fmla="*/ 7189772 h 7192213"/>
              <a:gd name="connsiteX51" fmla="*/ 28826 w 5643596"/>
              <a:gd name="connsiteY51" fmla="*/ 7165867 h 7192213"/>
              <a:gd name="connsiteX52" fmla="*/ 28826 w 5643596"/>
              <a:gd name="connsiteY52" fmla="*/ 6079439 h 7192213"/>
              <a:gd name="connsiteX53" fmla="*/ 18871 w 5643596"/>
              <a:gd name="connsiteY53" fmla="*/ 6043977 h 7192213"/>
              <a:gd name="connsiteX54" fmla="*/ 28826 w 5643596"/>
              <a:gd name="connsiteY54" fmla="*/ 6007501 h 7192213"/>
              <a:gd name="connsiteX55" fmla="*/ 28826 w 5643596"/>
              <a:gd name="connsiteY55" fmla="*/ 5521424 h 7192213"/>
              <a:gd name="connsiteX56" fmla="*/ 28826 w 5643596"/>
              <a:gd name="connsiteY56" fmla="*/ 5456903 h 7192213"/>
              <a:gd name="connsiteX57" fmla="*/ 18216 w 5643596"/>
              <a:gd name="connsiteY57" fmla="*/ 5420866 h 7192213"/>
              <a:gd name="connsiteX58" fmla="*/ 6056 w 5643596"/>
              <a:gd name="connsiteY58" fmla="*/ 5384020 h 7192213"/>
              <a:gd name="connsiteX59" fmla="*/ 815 w 5643596"/>
              <a:gd name="connsiteY59" fmla="*/ 5348515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1346803 h 7192213"/>
              <a:gd name="connsiteX39" fmla="*/ 5629738 w 5643596"/>
              <a:gd name="connsiteY39" fmla="*/ 4092765 h 7192213"/>
              <a:gd name="connsiteX40" fmla="*/ 5629737 w 5643596"/>
              <a:gd name="connsiteY40" fmla="*/ 4092767 h 7192213"/>
              <a:gd name="connsiteX41" fmla="*/ 5629737 w 5643596"/>
              <a:gd name="connsiteY41" fmla="*/ 4412818 h 7192213"/>
              <a:gd name="connsiteX42" fmla="*/ 5629737 w 5643596"/>
              <a:gd name="connsiteY42" fmla="*/ 5426373 h 7192213"/>
              <a:gd name="connsiteX43" fmla="*/ 5629737 w 5643596"/>
              <a:gd name="connsiteY43" fmla="*/ 5848539 h 7192213"/>
              <a:gd name="connsiteX44" fmla="*/ 5629737 w 5643596"/>
              <a:gd name="connsiteY44" fmla="*/ 6736614 h 7192213"/>
              <a:gd name="connsiteX45" fmla="*/ 5629737 w 5643596"/>
              <a:gd name="connsiteY45" fmla="*/ 7158780 h 7192213"/>
              <a:gd name="connsiteX46" fmla="*/ 5596210 w 5643596"/>
              <a:gd name="connsiteY46" fmla="*/ 7192213 h 7192213"/>
              <a:gd name="connsiteX47" fmla="*/ 1982520 w 5643596"/>
              <a:gd name="connsiteY47" fmla="*/ 7192213 h 7192213"/>
              <a:gd name="connsiteX48" fmla="*/ 1976650 w 5643596"/>
              <a:gd name="connsiteY48" fmla="*/ 7189772 h 7192213"/>
              <a:gd name="connsiteX49" fmla="*/ 64205 w 5643596"/>
              <a:gd name="connsiteY49" fmla="*/ 7189772 h 7192213"/>
              <a:gd name="connsiteX50" fmla="*/ 28826 w 5643596"/>
              <a:gd name="connsiteY50" fmla="*/ 7165867 h 7192213"/>
              <a:gd name="connsiteX51" fmla="*/ 28826 w 5643596"/>
              <a:gd name="connsiteY51" fmla="*/ 6079439 h 7192213"/>
              <a:gd name="connsiteX52" fmla="*/ 18871 w 5643596"/>
              <a:gd name="connsiteY52" fmla="*/ 6043977 h 7192213"/>
              <a:gd name="connsiteX53" fmla="*/ 28826 w 5643596"/>
              <a:gd name="connsiteY53" fmla="*/ 6007501 h 7192213"/>
              <a:gd name="connsiteX54" fmla="*/ 28826 w 5643596"/>
              <a:gd name="connsiteY54" fmla="*/ 5521424 h 7192213"/>
              <a:gd name="connsiteX55" fmla="*/ 28826 w 5643596"/>
              <a:gd name="connsiteY55" fmla="*/ 5456903 h 7192213"/>
              <a:gd name="connsiteX56" fmla="*/ 18216 w 5643596"/>
              <a:gd name="connsiteY56" fmla="*/ 5420866 h 7192213"/>
              <a:gd name="connsiteX57" fmla="*/ 6056 w 5643596"/>
              <a:gd name="connsiteY57" fmla="*/ 5384020 h 7192213"/>
              <a:gd name="connsiteX58" fmla="*/ 815 w 5643596"/>
              <a:gd name="connsiteY58" fmla="*/ 5348515 h 7192213"/>
              <a:gd name="connsiteX59" fmla="*/ 0 w 5643596"/>
              <a:gd name="connsiteY59" fmla="*/ 5321182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4092765 h 7192213"/>
              <a:gd name="connsiteX39" fmla="*/ 5629737 w 5643596"/>
              <a:gd name="connsiteY39" fmla="*/ 4092767 h 7192213"/>
              <a:gd name="connsiteX40" fmla="*/ 5629737 w 5643596"/>
              <a:gd name="connsiteY40" fmla="*/ 4412818 h 7192213"/>
              <a:gd name="connsiteX41" fmla="*/ 5629737 w 5643596"/>
              <a:gd name="connsiteY41" fmla="*/ 5426373 h 7192213"/>
              <a:gd name="connsiteX42" fmla="*/ 5629737 w 5643596"/>
              <a:gd name="connsiteY42" fmla="*/ 5848539 h 7192213"/>
              <a:gd name="connsiteX43" fmla="*/ 5629737 w 5643596"/>
              <a:gd name="connsiteY43" fmla="*/ 6736614 h 7192213"/>
              <a:gd name="connsiteX44" fmla="*/ 5629737 w 5643596"/>
              <a:gd name="connsiteY44" fmla="*/ 7158780 h 7192213"/>
              <a:gd name="connsiteX45" fmla="*/ 5596210 w 5643596"/>
              <a:gd name="connsiteY45" fmla="*/ 7192213 h 7192213"/>
              <a:gd name="connsiteX46" fmla="*/ 1982520 w 5643596"/>
              <a:gd name="connsiteY46" fmla="*/ 7192213 h 7192213"/>
              <a:gd name="connsiteX47" fmla="*/ 1976650 w 5643596"/>
              <a:gd name="connsiteY47" fmla="*/ 7189772 h 7192213"/>
              <a:gd name="connsiteX48" fmla="*/ 64205 w 5643596"/>
              <a:gd name="connsiteY48" fmla="*/ 7189772 h 7192213"/>
              <a:gd name="connsiteX49" fmla="*/ 28826 w 5643596"/>
              <a:gd name="connsiteY49" fmla="*/ 7165867 h 7192213"/>
              <a:gd name="connsiteX50" fmla="*/ 28826 w 5643596"/>
              <a:gd name="connsiteY50" fmla="*/ 6079439 h 7192213"/>
              <a:gd name="connsiteX51" fmla="*/ 18871 w 5643596"/>
              <a:gd name="connsiteY51" fmla="*/ 6043977 h 7192213"/>
              <a:gd name="connsiteX52" fmla="*/ 28826 w 5643596"/>
              <a:gd name="connsiteY52" fmla="*/ 6007501 h 7192213"/>
              <a:gd name="connsiteX53" fmla="*/ 28826 w 5643596"/>
              <a:gd name="connsiteY53" fmla="*/ 5521424 h 7192213"/>
              <a:gd name="connsiteX54" fmla="*/ 28826 w 5643596"/>
              <a:gd name="connsiteY54" fmla="*/ 5456903 h 7192213"/>
              <a:gd name="connsiteX55" fmla="*/ 18216 w 5643596"/>
              <a:gd name="connsiteY55" fmla="*/ 5420866 h 7192213"/>
              <a:gd name="connsiteX56" fmla="*/ 6056 w 5643596"/>
              <a:gd name="connsiteY56" fmla="*/ 5384020 h 7192213"/>
              <a:gd name="connsiteX57" fmla="*/ 815 w 5643596"/>
              <a:gd name="connsiteY57" fmla="*/ 5348515 h 7192213"/>
              <a:gd name="connsiteX58" fmla="*/ 0 w 5643596"/>
              <a:gd name="connsiteY58" fmla="*/ 5321182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34273 w 5643596"/>
              <a:gd name="connsiteY32" fmla="*/ 1025230 h 7192213"/>
              <a:gd name="connsiteX33" fmla="*/ 5638840 w 5643596"/>
              <a:gd name="connsiteY33" fmla="*/ 1028604 h 7192213"/>
              <a:gd name="connsiteX34" fmla="*/ 5643496 w 5643596"/>
              <a:gd name="connsiteY34" fmla="*/ 1039944 h 7192213"/>
              <a:gd name="connsiteX35" fmla="*/ 5638045 w 5643596"/>
              <a:gd name="connsiteY35" fmla="*/ 1049661 h 7192213"/>
              <a:gd name="connsiteX36" fmla="*/ 5629738 w 5643596"/>
              <a:gd name="connsiteY36" fmla="*/ 1088555 h 7192213"/>
              <a:gd name="connsiteX37" fmla="*/ 5629738 w 5643596"/>
              <a:gd name="connsiteY37" fmla="*/ 4092765 h 7192213"/>
              <a:gd name="connsiteX38" fmla="*/ 5629737 w 5643596"/>
              <a:gd name="connsiteY38" fmla="*/ 4092767 h 7192213"/>
              <a:gd name="connsiteX39" fmla="*/ 5629737 w 5643596"/>
              <a:gd name="connsiteY39" fmla="*/ 4412818 h 7192213"/>
              <a:gd name="connsiteX40" fmla="*/ 5629737 w 5643596"/>
              <a:gd name="connsiteY40" fmla="*/ 5426373 h 7192213"/>
              <a:gd name="connsiteX41" fmla="*/ 5629737 w 5643596"/>
              <a:gd name="connsiteY41" fmla="*/ 5848539 h 7192213"/>
              <a:gd name="connsiteX42" fmla="*/ 5629737 w 5643596"/>
              <a:gd name="connsiteY42" fmla="*/ 6736614 h 7192213"/>
              <a:gd name="connsiteX43" fmla="*/ 5629737 w 5643596"/>
              <a:gd name="connsiteY43" fmla="*/ 7158780 h 7192213"/>
              <a:gd name="connsiteX44" fmla="*/ 5596210 w 5643596"/>
              <a:gd name="connsiteY44" fmla="*/ 7192213 h 7192213"/>
              <a:gd name="connsiteX45" fmla="*/ 1982520 w 5643596"/>
              <a:gd name="connsiteY45" fmla="*/ 7192213 h 7192213"/>
              <a:gd name="connsiteX46" fmla="*/ 1976650 w 5643596"/>
              <a:gd name="connsiteY46" fmla="*/ 7189772 h 7192213"/>
              <a:gd name="connsiteX47" fmla="*/ 64205 w 5643596"/>
              <a:gd name="connsiteY47" fmla="*/ 7189772 h 7192213"/>
              <a:gd name="connsiteX48" fmla="*/ 28826 w 5643596"/>
              <a:gd name="connsiteY48" fmla="*/ 7165867 h 7192213"/>
              <a:gd name="connsiteX49" fmla="*/ 28826 w 5643596"/>
              <a:gd name="connsiteY49" fmla="*/ 6079439 h 7192213"/>
              <a:gd name="connsiteX50" fmla="*/ 18871 w 5643596"/>
              <a:gd name="connsiteY50" fmla="*/ 6043977 h 7192213"/>
              <a:gd name="connsiteX51" fmla="*/ 28826 w 5643596"/>
              <a:gd name="connsiteY51" fmla="*/ 6007501 h 7192213"/>
              <a:gd name="connsiteX52" fmla="*/ 28826 w 5643596"/>
              <a:gd name="connsiteY52" fmla="*/ 5521424 h 7192213"/>
              <a:gd name="connsiteX53" fmla="*/ 28826 w 5643596"/>
              <a:gd name="connsiteY53" fmla="*/ 5456903 h 7192213"/>
              <a:gd name="connsiteX54" fmla="*/ 18216 w 5643596"/>
              <a:gd name="connsiteY54" fmla="*/ 5420866 h 7192213"/>
              <a:gd name="connsiteX55" fmla="*/ 6056 w 5643596"/>
              <a:gd name="connsiteY55" fmla="*/ 5384020 h 7192213"/>
              <a:gd name="connsiteX56" fmla="*/ 815 w 5643596"/>
              <a:gd name="connsiteY56" fmla="*/ 5348515 h 7192213"/>
              <a:gd name="connsiteX57" fmla="*/ 0 w 5643596"/>
              <a:gd name="connsiteY57"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42313 w 5643496"/>
              <a:gd name="connsiteY30" fmla="*/ 954494 h 7192213"/>
              <a:gd name="connsiteX31" fmla="*/ 5634273 w 5643496"/>
              <a:gd name="connsiteY31" fmla="*/ 1025230 h 7192213"/>
              <a:gd name="connsiteX32" fmla="*/ 5638840 w 5643496"/>
              <a:gd name="connsiteY32" fmla="*/ 1028604 h 7192213"/>
              <a:gd name="connsiteX33" fmla="*/ 5643496 w 5643496"/>
              <a:gd name="connsiteY33" fmla="*/ 1039944 h 7192213"/>
              <a:gd name="connsiteX34" fmla="*/ 5638045 w 5643496"/>
              <a:gd name="connsiteY34" fmla="*/ 1049661 h 7192213"/>
              <a:gd name="connsiteX35" fmla="*/ 5629738 w 5643496"/>
              <a:gd name="connsiteY35" fmla="*/ 1088555 h 7192213"/>
              <a:gd name="connsiteX36" fmla="*/ 5629738 w 5643496"/>
              <a:gd name="connsiteY36" fmla="*/ 4092765 h 7192213"/>
              <a:gd name="connsiteX37" fmla="*/ 5629737 w 5643496"/>
              <a:gd name="connsiteY37" fmla="*/ 4092767 h 7192213"/>
              <a:gd name="connsiteX38" fmla="*/ 5629737 w 5643496"/>
              <a:gd name="connsiteY38" fmla="*/ 4412818 h 7192213"/>
              <a:gd name="connsiteX39" fmla="*/ 5629737 w 5643496"/>
              <a:gd name="connsiteY39" fmla="*/ 5426373 h 7192213"/>
              <a:gd name="connsiteX40" fmla="*/ 5629737 w 5643496"/>
              <a:gd name="connsiteY40" fmla="*/ 5848539 h 7192213"/>
              <a:gd name="connsiteX41" fmla="*/ 5629737 w 5643496"/>
              <a:gd name="connsiteY41" fmla="*/ 6736614 h 7192213"/>
              <a:gd name="connsiteX42" fmla="*/ 5629737 w 5643496"/>
              <a:gd name="connsiteY42" fmla="*/ 7158780 h 7192213"/>
              <a:gd name="connsiteX43" fmla="*/ 5596210 w 5643496"/>
              <a:gd name="connsiteY43" fmla="*/ 7192213 h 7192213"/>
              <a:gd name="connsiteX44" fmla="*/ 1982520 w 5643496"/>
              <a:gd name="connsiteY44" fmla="*/ 7192213 h 7192213"/>
              <a:gd name="connsiteX45" fmla="*/ 1976650 w 5643496"/>
              <a:gd name="connsiteY45" fmla="*/ 7189772 h 7192213"/>
              <a:gd name="connsiteX46" fmla="*/ 64205 w 5643496"/>
              <a:gd name="connsiteY46" fmla="*/ 7189772 h 7192213"/>
              <a:gd name="connsiteX47" fmla="*/ 28826 w 5643496"/>
              <a:gd name="connsiteY47" fmla="*/ 7165867 h 7192213"/>
              <a:gd name="connsiteX48" fmla="*/ 28826 w 5643496"/>
              <a:gd name="connsiteY48" fmla="*/ 6079439 h 7192213"/>
              <a:gd name="connsiteX49" fmla="*/ 18871 w 5643496"/>
              <a:gd name="connsiteY49" fmla="*/ 6043977 h 7192213"/>
              <a:gd name="connsiteX50" fmla="*/ 28826 w 5643496"/>
              <a:gd name="connsiteY50" fmla="*/ 6007501 h 7192213"/>
              <a:gd name="connsiteX51" fmla="*/ 28826 w 5643496"/>
              <a:gd name="connsiteY51" fmla="*/ 5521424 h 7192213"/>
              <a:gd name="connsiteX52" fmla="*/ 28826 w 5643496"/>
              <a:gd name="connsiteY52" fmla="*/ 5456903 h 7192213"/>
              <a:gd name="connsiteX53" fmla="*/ 18216 w 5643496"/>
              <a:gd name="connsiteY53" fmla="*/ 5420866 h 7192213"/>
              <a:gd name="connsiteX54" fmla="*/ 6056 w 5643496"/>
              <a:gd name="connsiteY54" fmla="*/ 5384020 h 7192213"/>
              <a:gd name="connsiteX55" fmla="*/ 815 w 5643496"/>
              <a:gd name="connsiteY55" fmla="*/ 5348515 h 7192213"/>
              <a:gd name="connsiteX56" fmla="*/ 0 w 5643496"/>
              <a:gd name="connsiteY56"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42313 w 5643496"/>
              <a:gd name="connsiteY30" fmla="*/ 954494 h 7192213"/>
              <a:gd name="connsiteX31" fmla="*/ 5634273 w 5643496"/>
              <a:gd name="connsiteY31" fmla="*/ 1025230 h 7192213"/>
              <a:gd name="connsiteX32" fmla="*/ 5638840 w 5643496"/>
              <a:gd name="connsiteY32" fmla="*/ 1028604 h 7192213"/>
              <a:gd name="connsiteX33" fmla="*/ 5643496 w 5643496"/>
              <a:gd name="connsiteY33" fmla="*/ 1039944 h 7192213"/>
              <a:gd name="connsiteX34" fmla="*/ 5629738 w 5643496"/>
              <a:gd name="connsiteY34" fmla="*/ 1088555 h 7192213"/>
              <a:gd name="connsiteX35" fmla="*/ 5629738 w 5643496"/>
              <a:gd name="connsiteY35" fmla="*/ 4092765 h 7192213"/>
              <a:gd name="connsiteX36" fmla="*/ 5629737 w 5643496"/>
              <a:gd name="connsiteY36" fmla="*/ 4092767 h 7192213"/>
              <a:gd name="connsiteX37" fmla="*/ 5629737 w 5643496"/>
              <a:gd name="connsiteY37" fmla="*/ 4412818 h 7192213"/>
              <a:gd name="connsiteX38" fmla="*/ 5629737 w 5643496"/>
              <a:gd name="connsiteY38" fmla="*/ 5426373 h 7192213"/>
              <a:gd name="connsiteX39" fmla="*/ 5629737 w 5643496"/>
              <a:gd name="connsiteY39" fmla="*/ 5848539 h 7192213"/>
              <a:gd name="connsiteX40" fmla="*/ 5629737 w 5643496"/>
              <a:gd name="connsiteY40" fmla="*/ 6736614 h 7192213"/>
              <a:gd name="connsiteX41" fmla="*/ 5629737 w 5643496"/>
              <a:gd name="connsiteY41" fmla="*/ 7158780 h 7192213"/>
              <a:gd name="connsiteX42" fmla="*/ 5596210 w 5643496"/>
              <a:gd name="connsiteY42" fmla="*/ 7192213 h 7192213"/>
              <a:gd name="connsiteX43" fmla="*/ 1982520 w 5643496"/>
              <a:gd name="connsiteY43" fmla="*/ 7192213 h 7192213"/>
              <a:gd name="connsiteX44" fmla="*/ 1976650 w 5643496"/>
              <a:gd name="connsiteY44" fmla="*/ 7189772 h 7192213"/>
              <a:gd name="connsiteX45" fmla="*/ 64205 w 5643496"/>
              <a:gd name="connsiteY45" fmla="*/ 7189772 h 7192213"/>
              <a:gd name="connsiteX46" fmla="*/ 28826 w 5643496"/>
              <a:gd name="connsiteY46" fmla="*/ 7165867 h 7192213"/>
              <a:gd name="connsiteX47" fmla="*/ 28826 w 5643496"/>
              <a:gd name="connsiteY47" fmla="*/ 6079439 h 7192213"/>
              <a:gd name="connsiteX48" fmla="*/ 18871 w 5643496"/>
              <a:gd name="connsiteY48" fmla="*/ 6043977 h 7192213"/>
              <a:gd name="connsiteX49" fmla="*/ 28826 w 5643496"/>
              <a:gd name="connsiteY49" fmla="*/ 6007501 h 7192213"/>
              <a:gd name="connsiteX50" fmla="*/ 28826 w 5643496"/>
              <a:gd name="connsiteY50" fmla="*/ 5521424 h 7192213"/>
              <a:gd name="connsiteX51" fmla="*/ 28826 w 5643496"/>
              <a:gd name="connsiteY51" fmla="*/ 5456903 h 7192213"/>
              <a:gd name="connsiteX52" fmla="*/ 18216 w 5643496"/>
              <a:gd name="connsiteY52" fmla="*/ 5420866 h 7192213"/>
              <a:gd name="connsiteX53" fmla="*/ 6056 w 5643496"/>
              <a:gd name="connsiteY53" fmla="*/ 5384020 h 7192213"/>
              <a:gd name="connsiteX54" fmla="*/ 815 w 5643496"/>
              <a:gd name="connsiteY54" fmla="*/ 5348515 h 7192213"/>
              <a:gd name="connsiteX55" fmla="*/ 0 w 5643496"/>
              <a:gd name="connsiteY55"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34273 w 5643496"/>
              <a:gd name="connsiteY30" fmla="*/ 1025230 h 7192213"/>
              <a:gd name="connsiteX31" fmla="*/ 5638840 w 5643496"/>
              <a:gd name="connsiteY31" fmla="*/ 1028604 h 7192213"/>
              <a:gd name="connsiteX32" fmla="*/ 5643496 w 5643496"/>
              <a:gd name="connsiteY32" fmla="*/ 1039944 h 7192213"/>
              <a:gd name="connsiteX33" fmla="*/ 5629738 w 5643496"/>
              <a:gd name="connsiteY33" fmla="*/ 1088555 h 7192213"/>
              <a:gd name="connsiteX34" fmla="*/ 5629738 w 5643496"/>
              <a:gd name="connsiteY34" fmla="*/ 4092765 h 7192213"/>
              <a:gd name="connsiteX35" fmla="*/ 5629737 w 5643496"/>
              <a:gd name="connsiteY35" fmla="*/ 4092767 h 7192213"/>
              <a:gd name="connsiteX36" fmla="*/ 5629737 w 5643496"/>
              <a:gd name="connsiteY36" fmla="*/ 4412818 h 7192213"/>
              <a:gd name="connsiteX37" fmla="*/ 5629737 w 5643496"/>
              <a:gd name="connsiteY37" fmla="*/ 5426373 h 7192213"/>
              <a:gd name="connsiteX38" fmla="*/ 5629737 w 5643496"/>
              <a:gd name="connsiteY38" fmla="*/ 5848539 h 7192213"/>
              <a:gd name="connsiteX39" fmla="*/ 5629737 w 5643496"/>
              <a:gd name="connsiteY39" fmla="*/ 6736614 h 7192213"/>
              <a:gd name="connsiteX40" fmla="*/ 5629737 w 5643496"/>
              <a:gd name="connsiteY40" fmla="*/ 7158780 h 7192213"/>
              <a:gd name="connsiteX41" fmla="*/ 5596210 w 5643496"/>
              <a:gd name="connsiteY41" fmla="*/ 7192213 h 7192213"/>
              <a:gd name="connsiteX42" fmla="*/ 1982520 w 5643496"/>
              <a:gd name="connsiteY42" fmla="*/ 7192213 h 7192213"/>
              <a:gd name="connsiteX43" fmla="*/ 1976650 w 5643496"/>
              <a:gd name="connsiteY43" fmla="*/ 7189772 h 7192213"/>
              <a:gd name="connsiteX44" fmla="*/ 64205 w 5643496"/>
              <a:gd name="connsiteY44" fmla="*/ 7189772 h 7192213"/>
              <a:gd name="connsiteX45" fmla="*/ 28826 w 5643496"/>
              <a:gd name="connsiteY45" fmla="*/ 7165867 h 7192213"/>
              <a:gd name="connsiteX46" fmla="*/ 28826 w 5643496"/>
              <a:gd name="connsiteY46" fmla="*/ 6079439 h 7192213"/>
              <a:gd name="connsiteX47" fmla="*/ 18871 w 5643496"/>
              <a:gd name="connsiteY47" fmla="*/ 6043977 h 7192213"/>
              <a:gd name="connsiteX48" fmla="*/ 28826 w 5643496"/>
              <a:gd name="connsiteY48" fmla="*/ 6007501 h 7192213"/>
              <a:gd name="connsiteX49" fmla="*/ 28826 w 5643496"/>
              <a:gd name="connsiteY49" fmla="*/ 5521424 h 7192213"/>
              <a:gd name="connsiteX50" fmla="*/ 28826 w 5643496"/>
              <a:gd name="connsiteY50" fmla="*/ 5456903 h 7192213"/>
              <a:gd name="connsiteX51" fmla="*/ 18216 w 5643496"/>
              <a:gd name="connsiteY51" fmla="*/ 5420866 h 7192213"/>
              <a:gd name="connsiteX52" fmla="*/ 6056 w 5643496"/>
              <a:gd name="connsiteY52" fmla="*/ 5384020 h 7192213"/>
              <a:gd name="connsiteX53" fmla="*/ 815 w 5643496"/>
              <a:gd name="connsiteY53" fmla="*/ 5348515 h 7192213"/>
              <a:gd name="connsiteX54" fmla="*/ 0 w 5643496"/>
              <a:gd name="connsiteY54" fmla="*/ 5321182 h 7192213"/>
              <a:gd name="connsiteX0" fmla="*/ 0 w 5638840"/>
              <a:gd name="connsiteY0" fmla="*/ 5321182 h 7192213"/>
              <a:gd name="connsiteX1" fmla="*/ 7176 w 5638840"/>
              <a:gd name="connsiteY1" fmla="*/ 5292545 h 7192213"/>
              <a:gd name="connsiteX2" fmla="*/ 4191 w 5638840"/>
              <a:gd name="connsiteY2" fmla="*/ 5273215 h 7192213"/>
              <a:gd name="connsiteX3" fmla="*/ 11880 w 5638840"/>
              <a:gd name="connsiteY3" fmla="*/ 5237214 h 7192213"/>
              <a:gd name="connsiteX4" fmla="*/ 18963 w 5638840"/>
              <a:gd name="connsiteY4" fmla="*/ 5184548 h 7192213"/>
              <a:gd name="connsiteX5" fmla="*/ 26514 w 5638840"/>
              <a:gd name="connsiteY5" fmla="*/ 5148294 h 7192213"/>
              <a:gd name="connsiteX6" fmla="*/ 28826 w 5638840"/>
              <a:gd name="connsiteY6" fmla="*/ 5141304 h 7192213"/>
              <a:gd name="connsiteX7" fmla="*/ 28826 w 5638840"/>
              <a:gd name="connsiteY7" fmla="*/ 4904080 h 7192213"/>
              <a:gd name="connsiteX8" fmla="*/ 26241 w 5638840"/>
              <a:gd name="connsiteY8" fmla="*/ 4886580 h 7192213"/>
              <a:gd name="connsiteX9" fmla="*/ 28826 w 5638840"/>
              <a:gd name="connsiteY9" fmla="*/ 4827542 h 7192213"/>
              <a:gd name="connsiteX10" fmla="*/ 25306 w 5638840"/>
              <a:gd name="connsiteY10" fmla="*/ 4818968 h 7192213"/>
              <a:gd name="connsiteX11" fmla="*/ 28826 w 5638840"/>
              <a:gd name="connsiteY11" fmla="*/ 4761248 h 7192213"/>
              <a:gd name="connsiteX12" fmla="*/ 25835 w 5638840"/>
              <a:gd name="connsiteY12" fmla="*/ 4698008 h 7192213"/>
              <a:gd name="connsiteX13" fmla="*/ 17801 w 5638840"/>
              <a:gd name="connsiteY13" fmla="*/ 4693286 h 7192213"/>
              <a:gd name="connsiteX14" fmla="*/ 17096 w 5638840"/>
              <a:gd name="connsiteY14" fmla="*/ 4679416 h 7192213"/>
              <a:gd name="connsiteX15" fmla="*/ 17250 w 5638840"/>
              <a:gd name="connsiteY15" fmla="*/ 4657582 h 7192213"/>
              <a:gd name="connsiteX16" fmla="*/ 25682 w 5638840"/>
              <a:gd name="connsiteY16" fmla="*/ 4608673 h 7192213"/>
              <a:gd name="connsiteX17" fmla="*/ 20696 w 5638840"/>
              <a:gd name="connsiteY17" fmla="*/ 27254 h 7192213"/>
              <a:gd name="connsiteX18" fmla="*/ 44529 w 5638840"/>
              <a:gd name="connsiteY18" fmla="*/ 3139 h 7192213"/>
              <a:gd name="connsiteX19" fmla="*/ 64219 w 5638840"/>
              <a:gd name="connsiteY19" fmla="*/ 24 h 7192213"/>
              <a:gd name="connsiteX20" fmla="*/ 2653439 w 5638840"/>
              <a:gd name="connsiteY20" fmla="*/ 0 h 7192213"/>
              <a:gd name="connsiteX21" fmla="*/ 2959929 w 5638840"/>
              <a:gd name="connsiteY21" fmla="*/ 0 h 7192213"/>
              <a:gd name="connsiteX22" fmla="*/ 5549063 w 5638840"/>
              <a:gd name="connsiteY22" fmla="*/ 0 h 7192213"/>
              <a:gd name="connsiteX23" fmla="*/ 5549068 w 5638840"/>
              <a:gd name="connsiteY23" fmla="*/ 2 h 7192213"/>
              <a:gd name="connsiteX24" fmla="*/ 5553587 w 5638840"/>
              <a:gd name="connsiteY24" fmla="*/ 0 h 7192213"/>
              <a:gd name="connsiteX25" fmla="*/ 5559961 w 5638840"/>
              <a:gd name="connsiteY25" fmla="*/ 3034 h 7192213"/>
              <a:gd name="connsiteX26" fmla="*/ 5596211 w 5638840"/>
              <a:gd name="connsiteY26" fmla="*/ 3034 h 7192213"/>
              <a:gd name="connsiteX27" fmla="*/ 5629738 w 5638840"/>
              <a:gd name="connsiteY27" fmla="*/ 36562 h 7192213"/>
              <a:gd name="connsiteX28" fmla="*/ 5629738 w 5638840"/>
              <a:gd name="connsiteY28" fmla="*/ 900024 h 7192213"/>
              <a:gd name="connsiteX29" fmla="*/ 5635688 w 5638840"/>
              <a:gd name="connsiteY29" fmla="*/ 909622 h 7192213"/>
              <a:gd name="connsiteX30" fmla="*/ 5634273 w 5638840"/>
              <a:gd name="connsiteY30" fmla="*/ 1025230 h 7192213"/>
              <a:gd name="connsiteX31" fmla="*/ 5638840 w 5638840"/>
              <a:gd name="connsiteY31" fmla="*/ 1028604 h 7192213"/>
              <a:gd name="connsiteX32" fmla="*/ 5629738 w 5638840"/>
              <a:gd name="connsiteY32" fmla="*/ 1088555 h 7192213"/>
              <a:gd name="connsiteX33" fmla="*/ 5629738 w 5638840"/>
              <a:gd name="connsiteY33" fmla="*/ 4092765 h 7192213"/>
              <a:gd name="connsiteX34" fmla="*/ 5629737 w 5638840"/>
              <a:gd name="connsiteY34" fmla="*/ 4092767 h 7192213"/>
              <a:gd name="connsiteX35" fmla="*/ 5629737 w 5638840"/>
              <a:gd name="connsiteY35" fmla="*/ 4412818 h 7192213"/>
              <a:gd name="connsiteX36" fmla="*/ 5629737 w 5638840"/>
              <a:gd name="connsiteY36" fmla="*/ 5426373 h 7192213"/>
              <a:gd name="connsiteX37" fmla="*/ 5629737 w 5638840"/>
              <a:gd name="connsiteY37" fmla="*/ 5848539 h 7192213"/>
              <a:gd name="connsiteX38" fmla="*/ 5629737 w 5638840"/>
              <a:gd name="connsiteY38" fmla="*/ 6736614 h 7192213"/>
              <a:gd name="connsiteX39" fmla="*/ 5629737 w 5638840"/>
              <a:gd name="connsiteY39" fmla="*/ 7158780 h 7192213"/>
              <a:gd name="connsiteX40" fmla="*/ 5596210 w 5638840"/>
              <a:gd name="connsiteY40" fmla="*/ 7192213 h 7192213"/>
              <a:gd name="connsiteX41" fmla="*/ 1982520 w 5638840"/>
              <a:gd name="connsiteY41" fmla="*/ 7192213 h 7192213"/>
              <a:gd name="connsiteX42" fmla="*/ 1976650 w 5638840"/>
              <a:gd name="connsiteY42" fmla="*/ 7189772 h 7192213"/>
              <a:gd name="connsiteX43" fmla="*/ 64205 w 5638840"/>
              <a:gd name="connsiteY43" fmla="*/ 7189772 h 7192213"/>
              <a:gd name="connsiteX44" fmla="*/ 28826 w 5638840"/>
              <a:gd name="connsiteY44" fmla="*/ 7165867 h 7192213"/>
              <a:gd name="connsiteX45" fmla="*/ 28826 w 5638840"/>
              <a:gd name="connsiteY45" fmla="*/ 6079439 h 7192213"/>
              <a:gd name="connsiteX46" fmla="*/ 18871 w 5638840"/>
              <a:gd name="connsiteY46" fmla="*/ 6043977 h 7192213"/>
              <a:gd name="connsiteX47" fmla="*/ 28826 w 5638840"/>
              <a:gd name="connsiteY47" fmla="*/ 6007501 h 7192213"/>
              <a:gd name="connsiteX48" fmla="*/ 28826 w 5638840"/>
              <a:gd name="connsiteY48" fmla="*/ 5521424 h 7192213"/>
              <a:gd name="connsiteX49" fmla="*/ 28826 w 5638840"/>
              <a:gd name="connsiteY49" fmla="*/ 5456903 h 7192213"/>
              <a:gd name="connsiteX50" fmla="*/ 18216 w 5638840"/>
              <a:gd name="connsiteY50" fmla="*/ 5420866 h 7192213"/>
              <a:gd name="connsiteX51" fmla="*/ 6056 w 5638840"/>
              <a:gd name="connsiteY51" fmla="*/ 5384020 h 7192213"/>
              <a:gd name="connsiteX52" fmla="*/ 815 w 5638840"/>
              <a:gd name="connsiteY52" fmla="*/ 5348515 h 7192213"/>
              <a:gd name="connsiteX53" fmla="*/ 0 w 5638840"/>
              <a:gd name="connsiteY53"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34273 w 5635688"/>
              <a:gd name="connsiteY30" fmla="*/ 1025230 h 7192213"/>
              <a:gd name="connsiteX31" fmla="*/ 5629738 w 5635688"/>
              <a:gd name="connsiteY31" fmla="*/ 1088555 h 7192213"/>
              <a:gd name="connsiteX32" fmla="*/ 5629738 w 5635688"/>
              <a:gd name="connsiteY32" fmla="*/ 4092765 h 7192213"/>
              <a:gd name="connsiteX33" fmla="*/ 5629737 w 5635688"/>
              <a:gd name="connsiteY33" fmla="*/ 4092767 h 7192213"/>
              <a:gd name="connsiteX34" fmla="*/ 5629737 w 5635688"/>
              <a:gd name="connsiteY34" fmla="*/ 4412818 h 7192213"/>
              <a:gd name="connsiteX35" fmla="*/ 5629737 w 5635688"/>
              <a:gd name="connsiteY35" fmla="*/ 5426373 h 7192213"/>
              <a:gd name="connsiteX36" fmla="*/ 5629737 w 5635688"/>
              <a:gd name="connsiteY36" fmla="*/ 5848539 h 7192213"/>
              <a:gd name="connsiteX37" fmla="*/ 5629737 w 5635688"/>
              <a:gd name="connsiteY37" fmla="*/ 6736614 h 7192213"/>
              <a:gd name="connsiteX38" fmla="*/ 5629737 w 5635688"/>
              <a:gd name="connsiteY38" fmla="*/ 7158780 h 7192213"/>
              <a:gd name="connsiteX39" fmla="*/ 5596210 w 5635688"/>
              <a:gd name="connsiteY39" fmla="*/ 7192213 h 7192213"/>
              <a:gd name="connsiteX40" fmla="*/ 1982520 w 5635688"/>
              <a:gd name="connsiteY40" fmla="*/ 7192213 h 7192213"/>
              <a:gd name="connsiteX41" fmla="*/ 1976650 w 5635688"/>
              <a:gd name="connsiteY41" fmla="*/ 7189772 h 7192213"/>
              <a:gd name="connsiteX42" fmla="*/ 64205 w 5635688"/>
              <a:gd name="connsiteY42" fmla="*/ 7189772 h 7192213"/>
              <a:gd name="connsiteX43" fmla="*/ 28826 w 5635688"/>
              <a:gd name="connsiteY43" fmla="*/ 7165867 h 7192213"/>
              <a:gd name="connsiteX44" fmla="*/ 28826 w 5635688"/>
              <a:gd name="connsiteY44" fmla="*/ 6079439 h 7192213"/>
              <a:gd name="connsiteX45" fmla="*/ 18871 w 5635688"/>
              <a:gd name="connsiteY45" fmla="*/ 6043977 h 7192213"/>
              <a:gd name="connsiteX46" fmla="*/ 28826 w 5635688"/>
              <a:gd name="connsiteY46" fmla="*/ 6007501 h 7192213"/>
              <a:gd name="connsiteX47" fmla="*/ 28826 w 5635688"/>
              <a:gd name="connsiteY47" fmla="*/ 5521424 h 7192213"/>
              <a:gd name="connsiteX48" fmla="*/ 28826 w 5635688"/>
              <a:gd name="connsiteY48" fmla="*/ 5456903 h 7192213"/>
              <a:gd name="connsiteX49" fmla="*/ 18216 w 5635688"/>
              <a:gd name="connsiteY49" fmla="*/ 5420866 h 7192213"/>
              <a:gd name="connsiteX50" fmla="*/ 6056 w 5635688"/>
              <a:gd name="connsiteY50" fmla="*/ 5384020 h 7192213"/>
              <a:gd name="connsiteX51" fmla="*/ 815 w 5635688"/>
              <a:gd name="connsiteY51" fmla="*/ 5348515 h 7192213"/>
              <a:gd name="connsiteX52" fmla="*/ 0 w 5635688"/>
              <a:gd name="connsiteY52"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1088555 h 7192213"/>
              <a:gd name="connsiteX31" fmla="*/ 5629738 w 5635688"/>
              <a:gd name="connsiteY31" fmla="*/ 4092765 h 7192213"/>
              <a:gd name="connsiteX32" fmla="*/ 5629737 w 5635688"/>
              <a:gd name="connsiteY32" fmla="*/ 4092767 h 7192213"/>
              <a:gd name="connsiteX33" fmla="*/ 5629737 w 5635688"/>
              <a:gd name="connsiteY33" fmla="*/ 4412818 h 7192213"/>
              <a:gd name="connsiteX34" fmla="*/ 5629737 w 5635688"/>
              <a:gd name="connsiteY34" fmla="*/ 5426373 h 7192213"/>
              <a:gd name="connsiteX35" fmla="*/ 5629737 w 5635688"/>
              <a:gd name="connsiteY35" fmla="*/ 5848539 h 7192213"/>
              <a:gd name="connsiteX36" fmla="*/ 5629737 w 5635688"/>
              <a:gd name="connsiteY36" fmla="*/ 6736614 h 7192213"/>
              <a:gd name="connsiteX37" fmla="*/ 5629737 w 5635688"/>
              <a:gd name="connsiteY37" fmla="*/ 7158780 h 7192213"/>
              <a:gd name="connsiteX38" fmla="*/ 5596210 w 5635688"/>
              <a:gd name="connsiteY38" fmla="*/ 7192213 h 7192213"/>
              <a:gd name="connsiteX39" fmla="*/ 1982520 w 5635688"/>
              <a:gd name="connsiteY39" fmla="*/ 7192213 h 7192213"/>
              <a:gd name="connsiteX40" fmla="*/ 1976650 w 5635688"/>
              <a:gd name="connsiteY40" fmla="*/ 7189772 h 7192213"/>
              <a:gd name="connsiteX41" fmla="*/ 64205 w 5635688"/>
              <a:gd name="connsiteY41" fmla="*/ 7189772 h 7192213"/>
              <a:gd name="connsiteX42" fmla="*/ 28826 w 5635688"/>
              <a:gd name="connsiteY42" fmla="*/ 7165867 h 7192213"/>
              <a:gd name="connsiteX43" fmla="*/ 28826 w 5635688"/>
              <a:gd name="connsiteY43" fmla="*/ 6079439 h 7192213"/>
              <a:gd name="connsiteX44" fmla="*/ 18871 w 5635688"/>
              <a:gd name="connsiteY44" fmla="*/ 6043977 h 7192213"/>
              <a:gd name="connsiteX45" fmla="*/ 28826 w 5635688"/>
              <a:gd name="connsiteY45" fmla="*/ 6007501 h 7192213"/>
              <a:gd name="connsiteX46" fmla="*/ 28826 w 5635688"/>
              <a:gd name="connsiteY46" fmla="*/ 5521424 h 7192213"/>
              <a:gd name="connsiteX47" fmla="*/ 28826 w 5635688"/>
              <a:gd name="connsiteY47" fmla="*/ 5456903 h 7192213"/>
              <a:gd name="connsiteX48" fmla="*/ 18216 w 5635688"/>
              <a:gd name="connsiteY48" fmla="*/ 5420866 h 7192213"/>
              <a:gd name="connsiteX49" fmla="*/ 6056 w 5635688"/>
              <a:gd name="connsiteY49" fmla="*/ 5384020 h 7192213"/>
              <a:gd name="connsiteX50" fmla="*/ 815 w 5635688"/>
              <a:gd name="connsiteY50" fmla="*/ 5348515 h 7192213"/>
              <a:gd name="connsiteX51" fmla="*/ 0 w 5635688"/>
              <a:gd name="connsiteY51"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4092767 h 7192213"/>
              <a:gd name="connsiteX32" fmla="*/ 5629737 w 5635688"/>
              <a:gd name="connsiteY32" fmla="*/ 4412818 h 7192213"/>
              <a:gd name="connsiteX33" fmla="*/ 5629737 w 5635688"/>
              <a:gd name="connsiteY33" fmla="*/ 5426373 h 7192213"/>
              <a:gd name="connsiteX34" fmla="*/ 5629737 w 5635688"/>
              <a:gd name="connsiteY34" fmla="*/ 5848539 h 7192213"/>
              <a:gd name="connsiteX35" fmla="*/ 5629737 w 5635688"/>
              <a:gd name="connsiteY35" fmla="*/ 6736614 h 7192213"/>
              <a:gd name="connsiteX36" fmla="*/ 5629737 w 5635688"/>
              <a:gd name="connsiteY36" fmla="*/ 7158780 h 7192213"/>
              <a:gd name="connsiteX37" fmla="*/ 5596210 w 5635688"/>
              <a:gd name="connsiteY37" fmla="*/ 7192213 h 7192213"/>
              <a:gd name="connsiteX38" fmla="*/ 1982520 w 5635688"/>
              <a:gd name="connsiteY38" fmla="*/ 7192213 h 7192213"/>
              <a:gd name="connsiteX39" fmla="*/ 1976650 w 5635688"/>
              <a:gd name="connsiteY39" fmla="*/ 7189772 h 7192213"/>
              <a:gd name="connsiteX40" fmla="*/ 64205 w 5635688"/>
              <a:gd name="connsiteY40" fmla="*/ 7189772 h 7192213"/>
              <a:gd name="connsiteX41" fmla="*/ 28826 w 5635688"/>
              <a:gd name="connsiteY41" fmla="*/ 7165867 h 7192213"/>
              <a:gd name="connsiteX42" fmla="*/ 28826 w 5635688"/>
              <a:gd name="connsiteY42" fmla="*/ 6079439 h 7192213"/>
              <a:gd name="connsiteX43" fmla="*/ 18871 w 5635688"/>
              <a:gd name="connsiteY43" fmla="*/ 6043977 h 7192213"/>
              <a:gd name="connsiteX44" fmla="*/ 28826 w 5635688"/>
              <a:gd name="connsiteY44" fmla="*/ 6007501 h 7192213"/>
              <a:gd name="connsiteX45" fmla="*/ 28826 w 5635688"/>
              <a:gd name="connsiteY45" fmla="*/ 5521424 h 7192213"/>
              <a:gd name="connsiteX46" fmla="*/ 28826 w 5635688"/>
              <a:gd name="connsiteY46" fmla="*/ 5456903 h 7192213"/>
              <a:gd name="connsiteX47" fmla="*/ 18216 w 5635688"/>
              <a:gd name="connsiteY47" fmla="*/ 5420866 h 7192213"/>
              <a:gd name="connsiteX48" fmla="*/ 6056 w 5635688"/>
              <a:gd name="connsiteY48" fmla="*/ 5384020 h 7192213"/>
              <a:gd name="connsiteX49" fmla="*/ 815 w 5635688"/>
              <a:gd name="connsiteY49" fmla="*/ 5348515 h 7192213"/>
              <a:gd name="connsiteX50" fmla="*/ 0 w 5635688"/>
              <a:gd name="connsiteY50"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4412818 h 7192213"/>
              <a:gd name="connsiteX32" fmla="*/ 5629737 w 5635688"/>
              <a:gd name="connsiteY32" fmla="*/ 5426373 h 7192213"/>
              <a:gd name="connsiteX33" fmla="*/ 5629737 w 5635688"/>
              <a:gd name="connsiteY33" fmla="*/ 5848539 h 7192213"/>
              <a:gd name="connsiteX34" fmla="*/ 5629737 w 5635688"/>
              <a:gd name="connsiteY34" fmla="*/ 6736614 h 7192213"/>
              <a:gd name="connsiteX35" fmla="*/ 5629737 w 5635688"/>
              <a:gd name="connsiteY35" fmla="*/ 7158780 h 7192213"/>
              <a:gd name="connsiteX36" fmla="*/ 5596210 w 5635688"/>
              <a:gd name="connsiteY36" fmla="*/ 7192213 h 7192213"/>
              <a:gd name="connsiteX37" fmla="*/ 1982520 w 5635688"/>
              <a:gd name="connsiteY37" fmla="*/ 7192213 h 7192213"/>
              <a:gd name="connsiteX38" fmla="*/ 1976650 w 5635688"/>
              <a:gd name="connsiteY38" fmla="*/ 7189772 h 7192213"/>
              <a:gd name="connsiteX39" fmla="*/ 64205 w 5635688"/>
              <a:gd name="connsiteY39" fmla="*/ 7189772 h 7192213"/>
              <a:gd name="connsiteX40" fmla="*/ 28826 w 5635688"/>
              <a:gd name="connsiteY40" fmla="*/ 7165867 h 7192213"/>
              <a:gd name="connsiteX41" fmla="*/ 28826 w 5635688"/>
              <a:gd name="connsiteY41" fmla="*/ 6079439 h 7192213"/>
              <a:gd name="connsiteX42" fmla="*/ 18871 w 5635688"/>
              <a:gd name="connsiteY42" fmla="*/ 6043977 h 7192213"/>
              <a:gd name="connsiteX43" fmla="*/ 28826 w 5635688"/>
              <a:gd name="connsiteY43" fmla="*/ 6007501 h 7192213"/>
              <a:gd name="connsiteX44" fmla="*/ 28826 w 5635688"/>
              <a:gd name="connsiteY44" fmla="*/ 5521424 h 7192213"/>
              <a:gd name="connsiteX45" fmla="*/ 28826 w 5635688"/>
              <a:gd name="connsiteY45" fmla="*/ 5456903 h 7192213"/>
              <a:gd name="connsiteX46" fmla="*/ 18216 w 5635688"/>
              <a:gd name="connsiteY46" fmla="*/ 5420866 h 7192213"/>
              <a:gd name="connsiteX47" fmla="*/ 6056 w 5635688"/>
              <a:gd name="connsiteY47" fmla="*/ 5384020 h 7192213"/>
              <a:gd name="connsiteX48" fmla="*/ 815 w 5635688"/>
              <a:gd name="connsiteY48" fmla="*/ 5348515 h 7192213"/>
              <a:gd name="connsiteX49" fmla="*/ 0 w 5635688"/>
              <a:gd name="connsiteY49"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5426373 h 7192213"/>
              <a:gd name="connsiteX32" fmla="*/ 5629737 w 5635688"/>
              <a:gd name="connsiteY32" fmla="*/ 5848539 h 7192213"/>
              <a:gd name="connsiteX33" fmla="*/ 5629737 w 5635688"/>
              <a:gd name="connsiteY33" fmla="*/ 6736614 h 7192213"/>
              <a:gd name="connsiteX34" fmla="*/ 5629737 w 5635688"/>
              <a:gd name="connsiteY34" fmla="*/ 7158780 h 7192213"/>
              <a:gd name="connsiteX35" fmla="*/ 5596210 w 5635688"/>
              <a:gd name="connsiteY35" fmla="*/ 7192213 h 7192213"/>
              <a:gd name="connsiteX36" fmla="*/ 1982520 w 5635688"/>
              <a:gd name="connsiteY36" fmla="*/ 7192213 h 7192213"/>
              <a:gd name="connsiteX37" fmla="*/ 1976650 w 5635688"/>
              <a:gd name="connsiteY37" fmla="*/ 7189772 h 7192213"/>
              <a:gd name="connsiteX38" fmla="*/ 64205 w 5635688"/>
              <a:gd name="connsiteY38" fmla="*/ 7189772 h 7192213"/>
              <a:gd name="connsiteX39" fmla="*/ 28826 w 5635688"/>
              <a:gd name="connsiteY39" fmla="*/ 7165867 h 7192213"/>
              <a:gd name="connsiteX40" fmla="*/ 28826 w 5635688"/>
              <a:gd name="connsiteY40" fmla="*/ 6079439 h 7192213"/>
              <a:gd name="connsiteX41" fmla="*/ 18871 w 5635688"/>
              <a:gd name="connsiteY41" fmla="*/ 6043977 h 7192213"/>
              <a:gd name="connsiteX42" fmla="*/ 28826 w 5635688"/>
              <a:gd name="connsiteY42" fmla="*/ 6007501 h 7192213"/>
              <a:gd name="connsiteX43" fmla="*/ 28826 w 5635688"/>
              <a:gd name="connsiteY43" fmla="*/ 5521424 h 7192213"/>
              <a:gd name="connsiteX44" fmla="*/ 28826 w 5635688"/>
              <a:gd name="connsiteY44" fmla="*/ 5456903 h 7192213"/>
              <a:gd name="connsiteX45" fmla="*/ 18216 w 5635688"/>
              <a:gd name="connsiteY45" fmla="*/ 5420866 h 7192213"/>
              <a:gd name="connsiteX46" fmla="*/ 6056 w 5635688"/>
              <a:gd name="connsiteY46" fmla="*/ 5384020 h 7192213"/>
              <a:gd name="connsiteX47" fmla="*/ 815 w 5635688"/>
              <a:gd name="connsiteY47" fmla="*/ 5348515 h 7192213"/>
              <a:gd name="connsiteX48" fmla="*/ 0 w 5635688"/>
              <a:gd name="connsiteY48"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7 w 5635688"/>
              <a:gd name="connsiteY30" fmla="*/ 5426373 h 7192213"/>
              <a:gd name="connsiteX31" fmla="*/ 5629737 w 5635688"/>
              <a:gd name="connsiteY31" fmla="*/ 5848539 h 7192213"/>
              <a:gd name="connsiteX32" fmla="*/ 5629737 w 5635688"/>
              <a:gd name="connsiteY32" fmla="*/ 6736614 h 7192213"/>
              <a:gd name="connsiteX33" fmla="*/ 5629737 w 5635688"/>
              <a:gd name="connsiteY33" fmla="*/ 7158780 h 7192213"/>
              <a:gd name="connsiteX34" fmla="*/ 5596210 w 5635688"/>
              <a:gd name="connsiteY34" fmla="*/ 7192213 h 7192213"/>
              <a:gd name="connsiteX35" fmla="*/ 1982520 w 5635688"/>
              <a:gd name="connsiteY35" fmla="*/ 7192213 h 7192213"/>
              <a:gd name="connsiteX36" fmla="*/ 1976650 w 5635688"/>
              <a:gd name="connsiteY36" fmla="*/ 7189772 h 7192213"/>
              <a:gd name="connsiteX37" fmla="*/ 64205 w 5635688"/>
              <a:gd name="connsiteY37" fmla="*/ 7189772 h 7192213"/>
              <a:gd name="connsiteX38" fmla="*/ 28826 w 5635688"/>
              <a:gd name="connsiteY38" fmla="*/ 7165867 h 7192213"/>
              <a:gd name="connsiteX39" fmla="*/ 28826 w 5635688"/>
              <a:gd name="connsiteY39" fmla="*/ 6079439 h 7192213"/>
              <a:gd name="connsiteX40" fmla="*/ 18871 w 5635688"/>
              <a:gd name="connsiteY40" fmla="*/ 6043977 h 7192213"/>
              <a:gd name="connsiteX41" fmla="*/ 28826 w 5635688"/>
              <a:gd name="connsiteY41" fmla="*/ 6007501 h 7192213"/>
              <a:gd name="connsiteX42" fmla="*/ 28826 w 5635688"/>
              <a:gd name="connsiteY42" fmla="*/ 5521424 h 7192213"/>
              <a:gd name="connsiteX43" fmla="*/ 28826 w 5635688"/>
              <a:gd name="connsiteY43" fmla="*/ 5456903 h 7192213"/>
              <a:gd name="connsiteX44" fmla="*/ 18216 w 5635688"/>
              <a:gd name="connsiteY44" fmla="*/ 5420866 h 7192213"/>
              <a:gd name="connsiteX45" fmla="*/ 6056 w 5635688"/>
              <a:gd name="connsiteY45" fmla="*/ 5384020 h 7192213"/>
              <a:gd name="connsiteX46" fmla="*/ 815 w 5635688"/>
              <a:gd name="connsiteY46" fmla="*/ 5348515 h 7192213"/>
              <a:gd name="connsiteX47" fmla="*/ 0 w 5635688"/>
              <a:gd name="connsiteY47"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8 w 5629738"/>
              <a:gd name="connsiteY28" fmla="*/ 900024 h 7192213"/>
              <a:gd name="connsiteX29" fmla="*/ 5629737 w 5629738"/>
              <a:gd name="connsiteY29" fmla="*/ 5426373 h 7192213"/>
              <a:gd name="connsiteX30" fmla="*/ 5629737 w 5629738"/>
              <a:gd name="connsiteY30" fmla="*/ 5848539 h 7192213"/>
              <a:gd name="connsiteX31" fmla="*/ 5629737 w 5629738"/>
              <a:gd name="connsiteY31" fmla="*/ 6736614 h 7192213"/>
              <a:gd name="connsiteX32" fmla="*/ 5629737 w 5629738"/>
              <a:gd name="connsiteY32" fmla="*/ 7158780 h 7192213"/>
              <a:gd name="connsiteX33" fmla="*/ 5596210 w 5629738"/>
              <a:gd name="connsiteY33" fmla="*/ 7192213 h 7192213"/>
              <a:gd name="connsiteX34" fmla="*/ 1982520 w 5629738"/>
              <a:gd name="connsiteY34" fmla="*/ 7192213 h 7192213"/>
              <a:gd name="connsiteX35" fmla="*/ 1976650 w 5629738"/>
              <a:gd name="connsiteY35" fmla="*/ 7189772 h 7192213"/>
              <a:gd name="connsiteX36" fmla="*/ 64205 w 5629738"/>
              <a:gd name="connsiteY36" fmla="*/ 7189772 h 7192213"/>
              <a:gd name="connsiteX37" fmla="*/ 28826 w 5629738"/>
              <a:gd name="connsiteY37" fmla="*/ 7165867 h 7192213"/>
              <a:gd name="connsiteX38" fmla="*/ 28826 w 5629738"/>
              <a:gd name="connsiteY38" fmla="*/ 6079439 h 7192213"/>
              <a:gd name="connsiteX39" fmla="*/ 18871 w 5629738"/>
              <a:gd name="connsiteY39" fmla="*/ 6043977 h 7192213"/>
              <a:gd name="connsiteX40" fmla="*/ 28826 w 5629738"/>
              <a:gd name="connsiteY40" fmla="*/ 6007501 h 7192213"/>
              <a:gd name="connsiteX41" fmla="*/ 28826 w 5629738"/>
              <a:gd name="connsiteY41" fmla="*/ 5521424 h 7192213"/>
              <a:gd name="connsiteX42" fmla="*/ 28826 w 5629738"/>
              <a:gd name="connsiteY42" fmla="*/ 5456903 h 7192213"/>
              <a:gd name="connsiteX43" fmla="*/ 18216 w 5629738"/>
              <a:gd name="connsiteY43" fmla="*/ 5420866 h 7192213"/>
              <a:gd name="connsiteX44" fmla="*/ 6056 w 5629738"/>
              <a:gd name="connsiteY44" fmla="*/ 5384020 h 7192213"/>
              <a:gd name="connsiteX45" fmla="*/ 815 w 5629738"/>
              <a:gd name="connsiteY45" fmla="*/ 5348515 h 7192213"/>
              <a:gd name="connsiteX46" fmla="*/ 0 w 5629738"/>
              <a:gd name="connsiteY46"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5848539 h 7192213"/>
              <a:gd name="connsiteX30" fmla="*/ 5629737 w 5629738"/>
              <a:gd name="connsiteY30" fmla="*/ 6736614 h 7192213"/>
              <a:gd name="connsiteX31" fmla="*/ 5629737 w 5629738"/>
              <a:gd name="connsiteY31" fmla="*/ 7158780 h 7192213"/>
              <a:gd name="connsiteX32" fmla="*/ 5596210 w 5629738"/>
              <a:gd name="connsiteY32" fmla="*/ 7192213 h 7192213"/>
              <a:gd name="connsiteX33" fmla="*/ 1982520 w 5629738"/>
              <a:gd name="connsiteY33" fmla="*/ 7192213 h 7192213"/>
              <a:gd name="connsiteX34" fmla="*/ 1976650 w 5629738"/>
              <a:gd name="connsiteY34" fmla="*/ 7189772 h 7192213"/>
              <a:gd name="connsiteX35" fmla="*/ 64205 w 5629738"/>
              <a:gd name="connsiteY35" fmla="*/ 7189772 h 7192213"/>
              <a:gd name="connsiteX36" fmla="*/ 28826 w 5629738"/>
              <a:gd name="connsiteY36" fmla="*/ 7165867 h 7192213"/>
              <a:gd name="connsiteX37" fmla="*/ 28826 w 5629738"/>
              <a:gd name="connsiteY37" fmla="*/ 6079439 h 7192213"/>
              <a:gd name="connsiteX38" fmla="*/ 18871 w 5629738"/>
              <a:gd name="connsiteY38" fmla="*/ 6043977 h 7192213"/>
              <a:gd name="connsiteX39" fmla="*/ 28826 w 5629738"/>
              <a:gd name="connsiteY39" fmla="*/ 6007501 h 7192213"/>
              <a:gd name="connsiteX40" fmla="*/ 28826 w 5629738"/>
              <a:gd name="connsiteY40" fmla="*/ 5521424 h 7192213"/>
              <a:gd name="connsiteX41" fmla="*/ 28826 w 5629738"/>
              <a:gd name="connsiteY41" fmla="*/ 5456903 h 7192213"/>
              <a:gd name="connsiteX42" fmla="*/ 18216 w 5629738"/>
              <a:gd name="connsiteY42" fmla="*/ 5420866 h 7192213"/>
              <a:gd name="connsiteX43" fmla="*/ 6056 w 5629738"/>
              <a:gd name="connsiteY43" fmla="*/ 5384020 h 7192213"/>
              <a:gd name="connsiteX44" fmla="*/ 815 w 5629738"/>
              <a:gd name="connsiteY44" fmla="*/ 5348515 h 7192213"/>
              <a:gd name="connsiteX45" fmla="*/ 0 w 5629738"/>
              <a:gd name="connsiteY45"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5848539 h 7192213"/>
              <a:gd name="connsiteX30" fmla="*/ 5629737 w 5629738"/>
              <a:gd name="connsiteY30" fmla="*/ 7158780 h 7192213"/>
              <a:gd name="connsiteX31" fmla="*/ 5596210 w 5629738"/>
              <a:gd name="connsiteY31" fmla="*/ 7192213 h 7192213"/>
              <a:gd name="connsiteX32" fmla="*/ 1982520 w 5629738"/>
              <a:gd name="connsiteY32" fmla="*/ 7192213 h 7192213"/>
              <a:gd name="connsiteX33" fmla="*/ 1976650 w 5629738"/>
              <a:gd name="connsiteY33" fmla="*/ 7189772 h 7192213"/>
              <a:gd name="connsiteX34" fmla="*/ 64205 w 5629738"/>
              <a:gd name="connsiteY34" fmla="*/ 7189772 h 7192213"/>
              <a:gd name="connsiteX35" fmla="*/ 28826 w 5629738"/>
              <a:gd name="connsiteY35" fmla="*/ 7165867 h 7192213"/>
              <a:gd name="connsiteX36" fmla="*/ 28826 w 5629738"/>
              <a:gd name="connsiteY36" fmla="*/ 6079439 h 7192213"/>
              <a:gd name="connsiteX37" fmla="*/ 18871 w 5629738"/>
              <a:gd name="connsiteY37" fmla="*/ 6043977 h 7192213"/>
              <a:gd name="connsiteX38" fmla="*/ 28826 w 5629738"/>
              <a:gd name="connsiteY38" fmla="*/ 6007501 h 7192213"/>
              <a:gd name="connsiteX39" fmla="*/ 28826 w 5629738"/>
              <a:gd name="connsiteY39" fmla="*/ 5521424 h 7192213"/>
              <a:gd name="connsiteX40" fmla="*/ 28826 w 5629738"/>
              <a:gd name="connsiteY40" fmla="*/ 5456903 h 7192213"/>
              <a:gd name="connsiteX41" fmla="*/ 18216 w 5629738"/>
              <a:gd name="connsiteY41" fmla="*/ 5420866 h 7192213"/>
              <a:gd name="connsiteX42" fmla="*/ 6056 w 5629738"/>
              <a:gd name="connsiteY42" fmla="*/ 5384020 h 7192213"/>
              <a:gd name="connsiteX43" fmla="*/ 815 w 5629738"/>
              <a:gd name="connsiteY43" fmla="*/ 5348515 h 7192213"/>
              <a:gd name="connsiteX44" fmla="*/ 0 w 5629738"/>
              <a:gd name="connsiteY44"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7158780 h 7192213"/>
              <a:gd name="connsiteX30" fmla="*/ 5596210 w 5629738"/>
              <a:gd name="connsiteY30" fmla="*/ 7192213 h 7192213"/>
              <a:gd name="connsiteX31" fmla="*/ 1982520 w 5629738"/>
              <a:gd name="connsiteY31" fmla="*/ 7192213 h 7192213"/>
              <a:gd name="connsiteX32" fmla="*/ 1976650 w 5629738"/>
              <a:gd name="connsiteY32" fmla="*/ 7189772 h 7192213"/>
              <a:gd name="connsiteX33" fmla="*/ 64205 w 5629738"/>
              <a:gd name="connsiteY33" fmla="*/ 7189772 h 7192213"/>
              <a:gd name="connsiteX34" fmla="*/ 28826 w 5629738"/>
              <a:gd name="connsiteY34" fmla="*/ 7165867 h 7192213"/>
              <a:gd name="connsiteX35" fmla="*/ 28826 w 5629738"/>
              <a:gd name="connsiteY35" fmla="*/ 6079439 h 7192213"/>
              <a:gd name="connsiteX36" fmla="*/ 18871 w 5629738"/>
              <a:gd name="connsiteY36" fmla="*/ 6043977 h 7192213"/>
              <a:gd name="connsiteX37" fmla="*/ 28826 w 5629738"/>
              <a:gd name="connsiteY37" fmla="*/ 6007501 h 7192213"/>
              <a:gd name="connsiteX38" fmla="*/ 28826 w 5629738"/>
              <a:gd name="connsiteY38" fmla="*/ 5521424 h 7192213"/>
              <a:gd name="connsiteX39" fmla="*/ 28826 w 5629738"/>
              <a:gd name="connsiteY39" fmla="*/ 5456903 h 7192213"/>
              <a:gd name="connsiteX40" fmla="*/ 18216 w 5629738"/>
              <a:gd name="connsiteY40" fmla="*/ 5420866 h 7192213"/>
              <a:gd name="connsiteX41" fmla="*/ 6056 w 5629738"/>
              <a:gd name="connsiteY41" fmla="*/ 5384020 h 7192213"/>
              <a:gd name="connsiteX42" fmla="*/ 815 w 5629738"/>
              <a:gd name="connsiteY42" fmla="*/ 5348515 h 7192213"/>
              <a:gd name="connsiteX43" fmla="*/ 0 w 5629738"/>
              <a:gd name="connsiteY43"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1982520 w 5633928"/>
              <a:gd name="connsiteY30" fmla="*/ 7192213 h 7192213"/>
              <a:gd name="connsiteX31" fmla="*/ 1976650 w 5633928"/>
              <a:gd name="connsiteY31" fmla="*/ 7189772 h 7192213"/>
              <a:gd name="connsiteX32" fmla="*/ 64205 w 5633928"/>
              <a:gd name="connsiteY32" fmla="*/ 7189772 h 7192213"/>
              <a:gd name="connsiteX33" fmla="*/ 28826 w 5633928"/>
              <a:gd name="connsiteY33" fmla="*/ 7165867 h 7192213"/>
              <a:gd name="connsiteX34" fmla="*/ 28826 w 5633928"/>
              <a:gd name="connsiteY34" fmla="*/ 6079439 h 7192213"/>
              <a:gd name="connsiteX35" fmla="*/ 18871 w 5633928"/>
              <a:gd name="connsiteY35" fmla="*/ 6043977 h 7192213"/>
              <a:gd name="connsiteX36" fmla="*/ 28826 w 5633928"/>
              <a:gd name="connsiteY36" fmla="*/ 6007501 h 7192213"/>
              <a:gd name="connsiteX37" fmla="*/ 28826 w 5633928"/>
              <a:gd name="connsiteY37" fmla="*/ 5521424 h 7192213"/>
              <a:gd name="connsiteX38" fmla="*/ 28826 w 5633928"/>
              <a:gd name="connsiteY38" fmla="*/ 5456903 h 7192213"/>
              <a:gd name="connsiteX39" fmla="*/ 18216 w 5633928"/>
              <a:gd name="connsiteY39" fmla="*/ 5420866 h 7192213"/>
              <a:gd name="connsiteX40" fmla="*/ 6056 w 5633928"/>
              <a:gd name="connsiteY40" fmla="*/ 5384020 h 7192213"/>
              <a:gd name="connsiteX41" fmla="*/ 815 w 5633928"/>
              <a:gd name="connsiteY41" fmla="*/ 5348515 h 7192213"/>
              <a:gd name="connsiteX42" fmla="*/ 0 w 5633928"/>
              <a:gd name="connsiteY42"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1982520 w 5633928"/>
              <a:gd name="connsiteY30" fmla="*/ 7192213 h 7192213"/>
              <a:gd name="connsiteX31" fmla="*/ 64205 w 5633928"/>
              <a:gd name="connsiteY31" fmla="*/ 7189772 h 7192213"/>
              <a:gd name="connsiteX32" fmla="*/ 28826 w 5633928"/>
              <a:gd name="connsiteY32" fmla="*/ 7165867 h 7192213"/>
              <a:gd name="connsiteX33" fmla="*/ 28826 w 5633928"/>
              <a:gd name="connsiteY33" fmla="*/ 6079439 h 7192213"/>
              <a:gd name="connsiteX34" fmla="*/ 18871 w 5633928"/>
              <a:gd name="connsiteY34" fmla="*/ 6043977 h 7192213"/>
              <a:gd name="connsiteX35" fmla="*/ 28826 w 5633928"/>
              <a:gd name="connsiteY35" fmla="*/ 6007501 h 7192213"/>
              <a:gd name="connsiteX36" fmla="*/ 28826 w 5633928"/>
              <a:gd name="connsiteY36" fmla="*/ 5521424 h 7192213"/>
              <a:gd name="connsiteX37" fmla="*/ 28826 w 5633928"/>
              <a:gd name="connsiteY37" fmla="*/ 5456903 h 7192213"/>
              <a:gd name="connsiteX38" fmla="*/ 18216 w 5633928"/>
              <a:gd name="connsiteY38" fmla="*/ 5420866 h 7192213"/>
              <a:gd name="connsiteX39" fmla="*/ 6056 w 5633928"/>
              <a:gd name="connsiteY39" fmla="*/ 5384020 h 7192213"/>
              <a:gd name="connsiteX40" fmla="*/ 815 w 5633928"/>
              <a:gd name="connsiteY40" fmla="*/ 5348515 h 7192213"/>
              <a:gd name="connsiteX41" fmla="*/ 0 w 5633928"/>
              <a:gd name="connsiteY41"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64205 w 5633928"/>
              <a:gd name="connsiteY30" fmla="*/ 7189772 h 7192213"/>
              <a:gd name="connsiteX31" fmla="*/ 28826 w 5633928"/>
              <a:gd name="connsiteY31" fmla="*/ 7165867 h 7192213"/>
              <a:gd name="connsiteX32" fmla="*/ 28826 w 5633928"/>
              <a:gd name="connsiteY32" fmla="*/ 6079439 h 7192213"/>
              <a:gd name="connsiteX33" fmla="*/ 18871 w 5633928"/>
              <a:gd name="connsiteY33" fmla="*/ 6043977 h 7192213"/>
              <a:gd name="connsiteX34" fmla="*/ 28826 w 5633928"/>
              <a:gd name="connsiteY34" fmla="*/ 6007501 h 7192213"/>
              <a:gd name="connsiteX35" fmla="*/ 28826 w 5633928"/>
              <a:gd name="connsiteY35" fmla="*/ 5521424 h 7192213"/>
              <a:gd name="connsiteX36" fmla="*/ 28826 w 5633928"/>
              <a:gd name="connsiteY36" fmla="*/ 5456903 h 7192213"/>
              <a:gd name="connsiteX37" fmla="*/ 18216 w 5633928"/>
              <a:gd name="connsiteY37" fmla="*/ 5420866 h 7192213"/>
              <a:gd name="connsiteX38" fmla="*/ 6056 w 5633928"/>
              <a:gd name="connsiteY38" fmla="*/ 5384020 h 7192213"/>
              <a:gd name="connsiteX39" fmla="*/ 815 w 5633928"/>
              <a:gd name="connsiteY39" fmla="*/ 5348515 h 7192213"/>
              <a:gd name="connsiteX40" fmla="*/ 0 w 5633928"/>
              <a:gd name="connsiteY40"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5549063 w 5633928"/>
              <a:gd name="connsiteY21" fmla="*/ 0 h 7192213"/>
              <a:gd name="connsiteX22" fmla="*/ 5549068 w 5633928"/>
              <a:gd name="connsiteY22" fmla="*/ 2 h 7192213"/>
              <a:gd name="connsiteX23" fmla="*/ 5553587 w 5633928"/>
              <a:gd name="connsiteY23" fmla="*/ 0 h 7192213"/>
              <a:gd name="connsiteX24" fmla="*/ 5559961 w 5633928"/>
              <a:gd name="connsiteY24" fmla="*/ 3034 h 7192213"/>
              <a:gd name="connsiteX25" fmla="*/ 5596211 w 5633928"/>
              <a:gd name="connsiteY25" fmla="*/ 3034 h 7192213"/>
              <a:gd name="connsiteX26" fmla="*/ 5629738 w 5633928"/>
              <a:gd name="connsiteY26" fmla="*/ 36562 h 7192213"/>
              <a:gd name="connsiteX27" fmla="*/ 5629737 w 5633928"/>
              <a:gd name="connsiteY27" fmla="*/ 7158780 h 7192213"/>
              <a:gd name="connsiteX28" fmla="*/ 5596210 w 5633928"/>
              <a:gd name="connsiteY28" fmla="*/ 7192213 h 7192213"/>
              <a:gd name="connsiteX29" fmla="*/ 64205 w 5633928"/>
              <a:gd name="connsiteY29" fmla="*/ 7189772 h 7192213"/>
              <a:gd name="connsiteX30" fmla="*/ 28826 w 5633928"/>
              <a:gd name="connsiteY30" fmla="*/ 7165867 h 7192213"/>
              <a:gd name="connsiteX31" fmla="*/ 28826 w 5633928"/>
              <a:gd name="connsiteY31" fmla="*/ 6079439 h 7192213"/>
              <a:gd name="connsiteX32" fmla="*/ 18871 w 5633928"/>
              <a:gd name="connsiteY32" fmla="*/ 6043977 h 7192213"/>
              <a:gd name="connsiteX33" fmla="*/ 28826 w 5633928"/>
              <a:gd name="connsiteY33" fmla="*/ 6007501 h 7192213"/>
              <a:gd name="connsiteX34" fmla="*/ 28826 w 5633928"/>
              <a:gd name="connsiteY34" fmla="*/ 5521424 h 7192213"/>
              <a:gd name="connsiteX35" fmla="*/ 28826 w 5633928"/>
              <a:gd name="connsiteY35" fmla="*/ 5456903 h 7192213"/>
              <a:gd name="connsiteX36" fmla="*/ 18216 w 5633928"/>
              <a:gd name="connsiteY36" fmla="*/ 5420866 h 7192213"/>
              <a:gd name="connsiteX37" fmla="*/ 6056 w 5633928"/>
              <a:gd name="connsiteY37" fmla="*/ 5384020 h 7192213"/>
              <a:gd name="connsiteX38" fmla="*/ 815 w 5633928"/>
              <a:gd name="connsiteY38" fmla="*/ 5348515 h 7192213"/>
              <a:gd name="connsiteX39" fmla="*/ 0 w 5633928"/>
              <a:gd name="connsiteY39"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5549063 w 5633928"/>
              <a:gd name="connsiteY20" fmla="*/ 0 h 7192213"/>
              <a:gd name="connsiteX21" fmla="*/ 5549068 w 5633928"/>
              <a:gd name="connsiteY21" fmla="*/ 2 h 7192213"/>
              <a:gd name="connsiteX22" fmla="*/ 5553587 w 5633928"/>
              <a:gd name="connsiteY22" fmla="*/ 0 h 7192213"/>
              <a:gd name="connsiteX23" fmla="*/ 5559961 w 5633928"/>
              <a:gd name="connsiteY23" fmla="*/ 3034 h 7192213"/>
              <a:gd name="connsiteX24" fmla="*/ 5596211 w 5633928"/>
              <a:gd name="connsiteY24" fmla="*/ 3034 h 7192213"/>
              <a:gd name="connsiteX25" fmla="*/ 5629738 w 5633928"/>
              <a:gd name="connsiteY25" fmla="*/ 36562 h 7192213"/>
              <a:gd name="connsiteX26" fmla="*/ 5629737 w 5633928"/>
              <a:gd name="connsiteY26" fmla="*/ 7158780 h 7192213"/>
              <a:gd name="connsiteX27" fmla="*/ 5596210 w 5633928"/>
              <a:gd name="connsiteY27" fmla="*/ 7192213 h 7192213"/>
              <a:gd name="connsiteX28" fmla="*/ 64205 w 5633928"/>
              <a:gd name="connsiteY28" fmla="*/ 7189772 h 7192213"/>
              <a:gd name="connsiteX29" fmla="*/ 28826 w 5633928"/>
              <a:gd name="connsiteY29" fmla="*/ 7165867 h 7192213"/>
              <a:gd name="connsiteX30" fmla="*/ 28826 w 5633928"/>
              <a:gd name="connsiteY30" fmla="*/ 6079439 h 7192213"/>
              <a:gd name="connsiteX31" fmla="*/ 18871 w 5633928"/>
              <a:gd name="connsiteY31" fmla="*/ 6043977 h 7192213"/>
              <a:gd name="connsiteX32" fmla="*/ 28826 w 5633928"/>
              <a:gd name="connsiteY32" fmla="*/ 6007501 h 7192213"/>
              <a:gd name="connsiteX33" fmla="*/ 28826 w 5633928"/>
              <a:gd name="connsiteY33" fmla="*/ 5521424 h 7192213"/>
              <a:gd name="connsiteX34" fmla="*/ 28826 w 5633928"/>
              <a:gd name="connsiteY34" fmla="*/ 5456903 h 7192213"/>
              <a:gd name="connsiteX35" fmla="*/ 18216 w 5633928"/>
              <a:gd name="connsiteY35" fmla="*/ 5420866 h 7192213"/>
              <a:gd name="connsiteX36" fmla="*/ 6056 w 5633928"/>
              <a:gd name="connsiteY36" fmla="*/ 5384020 h 7192213"/>
              <a:gd name="connsiteX37" fmla="*/ 815 w 5633928"/>
              <a:gd name="connsiteY37" fmla="*/ 5348515 h 7192213"/>
              <a:gd name="connsiteX38" fmla="*/ 0 w 5633928"/>
              <a:gd name="connsiteY38"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5549063 w 5633928"/>
              <a:gd name="connsiteY20" fmla="*/ 0 h 7192213"/>
              <a:gd name="connsiteX21" fmla="*/ 5549068 w 5633928"/>
              <a:gd name="connsiteY21" fmla="*/ 2 h 7192213"/>
              <a:gd name="connsiteX22" fmla="*/ 5553587 w 5633928"/>
              <a:gd name="connsiteY22" fmla="*/ 0 h 7192213"/>
              <a:gd name="connsiteX23" fmla="*/ 5596211 w 5633928"/>
              <a:gd name="connsiteY23" fmla="*/ 3034 h 7192213"/>
              <a:gd name="connsiteX24" fmla="*/ 5629738 w 5633928"/>
              <a:gd name="connsiteY24" fmla="*/ 36562 h 7192213"/>
              <a:gd name="connsiteX25" fmla="*/ 5629737 w 5633928"/>
              <a:gd name="connsiteY25" fmla="*/ 7158780 h 7192213"/>
              <a:gd name="connsiteX26" fmla="*/ 5596210 w 5633928"/>
              <a:gd name="connsiteY26" fmla="*/ 7192213 h 7192213"/>
              <a:gd name="connsiteX27" fmla="*/ 64205 w 5633928"/>
              <a:gd name="connsiteY27" fmla="*/ 7189772 h 7192213"/>
              <a:gd name="connsiteX28" fmla="*/ 28826 w 5633928"/>
              <a:gd name="connsiteY28" fmla="*/ 7165867 h 7192213"/>
              <a:gd name="connsiteX29" fmla="*/ 28826 w 5633928"/>
              <a:gd name="connsiteY29" fmla="*/ 6079439 h 7192213"/>
              <a:gd name="connsiteX30" fmla="*/ 18871 w 5633928"/>
              <a:gd name="connsiteY30" fmla="*/ 6043977 h 7192213"/>
              <a:gd name="connsiteX31" fmla="*/ 28826 w 5633928"/>
              <a:gd name="connsiteY31" fmla="*/ 6007501 h 7192213"/>
              <a:gd name="connsiteX32" fmla="*/ 28826 w 5633928"/>
              <a:gd name="connsiteY32" fmla="*/ 5521424 h 7192213"/>
              <a:gd name="connsiteX33" fmla="*/ 28826 w 5633928"/>
              <a:gd name="connsiteY33" fmla="*/ 5456903 h 7192213"/>
              <a:gd name="connsiteX34" fmla="*/ 18216 w 5633928"/>
              <a:gd name="connsiteY34" fmla="*/ 5420866 h 7192213"/>
              <a:gd name="connsiteX35" fmla="*/ 6056 w 5633928"/>
              <a:gd name="connsiteY35" fmla="*/ 5384020 h 7192213"/>
              <a:gd name="connsiteX36" fmla="*/ 815 w 5633928"/>
              <a:gd name="connsiteY36" fmla="*/ 5348515 h 7192213"/>
              <a:gd name="connsiteX37" fmla="*/ 0 w 5633928"/>
              <a:gd name="connsiteY37" fmla="*/ 5321182 h 7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33928" h="7192213">
                <a:moveTo>
                  <a:pt x="0" y="5321182"/>
                </a:moveTo>
                <a:lnTo>
                  <a:pt x="7176" y="5292545"/>
                </a:lnTo>
                <a:cubicBezTo>
                  <a:pt x="7874" y="5284550"/>
                  <a:pt x="3408" y="5282436"/>
                  <a:pt x="4191" y="5273215"/>
                </a:cubicBezTo>
                <a:lnTo>
                  <a:pt x="11880" y="5237214"/>
                </a:lnTo>
                <a:lnTo>
                  <a:pt x="18963" y="5184548"/>
                </a:lnTo>
                <a:lnTo>
                  <a:pt x="26514" y="5148294"/>
                </a:lnTo>
                <a:lnTo>
                  <a:pt x="28826" y="5141304"/>
                </a:lnTo>
                <a:lnTo>
                  <a:pt x="28826" y="4904080"/>
                </a:lnTo>
                <a:lnTo>
                  <a:pt x="26241" y="4886580"/>
                </a:lnTo>
                <a:lnTo>
                  <a:pt x="28826" y="4827542"/>
                </a:lnTo>
                <a:lnTo>
                  <a:pt x="25306" y="4818968"/>
                </a:lnTo>
                <a:lnTo>
                  <a:pt x="28826" y="4761248"/>
                </a:lnTo>
                <a:cubicBezTo>
                  <a:pt x="28328" y="4742134"/>
                  <a:pt x="29114" y="4709012"/>
                  <a:pt x="25835" y="4698008"/>
                </a:cubicBezTo>
                <a:lnTo>
                  <a:pt x="17801" y="4693286"/>
                </a:lnTo>
                <a:lnTo>
                  <a:pt x="17096" y="4679416"/>
                </a:lnTo>
                <a:cubicBezTo>
                  <a:pt x="17711" y="4678402"/>
                  <a:pt x="17198" y="4658407"/>
                  <a:pt x="17250" y="4657582"/>
                </a:cubicBezTo>
                <a:lnTo>
                  <a:pt x="25682" y="4608673"/>
                </a:lnTo>
                <a:lnTo>
                  <a:pt x="20696" y="27254"/>
                </a:lnTo>
                <a:cubicBezTo>
                  <a:pt x="28640" y="13408"/>
                  <a:pt x="30825" y="11178"/>
                  <a:pt x="44529" y="3139"/>
                </a:cubicBezTo>
                <a:lnTo>
                  <a:pt x="64219" y="24"/>
                </a:lnTo>
                <a:lnTo>
                  <a:pt x="5549063" y="0"/>
                </a:lnTo>
                <a:cubicBezTo>
                  <a:pt x="5549065" y="1"/>
                  <a:pt x="5549066" y="2"/>
                  <a:pt x="5549068" y="2"/>
                </a:cubicBezTo>
                <a:lnTo>
                  <a:pt x="5553587" y="0"/>
                </a:lnTo>
                <a:lnTo>
                  <a:pt x="5596211" y="3034"/>
                </a:lnTo>
                <a:cubicBezTo>
                  <a:pt x="5614708" y="3086"/>
                  <a:pt x="5629691" y="18066"/>
                  <a:pt x="5629738" y="36562"/>
                </a:cubicBezTo>
                <a:cubicBezTo>
                  <a:pt x="5635326" y="1229186"/>
                  <a:pt x="5635325" y="5966172"/>
                  <a:pt x="5629737" y="7158780"/>
                </a:cubicBezTo>
                <a:cubicBezTo>
                  <a:pt x="5629632" y="7177240"/>
                  <a:pt x="5614669" y="7192165"/>
                  <a:pt x="5596210" y="7192213"/>
                </a:cubicBezTo>
                <a:lnTo>
                  <a:pt x="64205" y="7189772"/>
                </a:lnTo>
                <a:cubicBezTo>
                  <a:pt x="44670" y="7189697"/>
                  <a:pt x="28876" y="7179028"/>
                  <a:pt x="28826" y="7165867"/>
                </a:cubicBezTo>
                <a:lnTo>
                  <a:pt x="28826" y="6079439"/>
                </a:lnTo>
                <a:lnTo>
                  <a:pt x="18871" y="6043977"/>
                </a:lnTo>
                <a:cubicBezTo>
                  <a:pt x="19309" y="6024074"/>
                  <a:pt x="25508" y="6019660"/>
                  <a:pt x="28826" y="6007501"/>
                </a:cubicBezTo>
                <a:lnTo>
                  <a:pt x="28826" y="5521424"/>
                </a:lnTo>
                <a:lnTo>
                  <a:pt x="28826" y="5456903"/>
                </a:lnTo>
                <a:lnTo>
                  <a:pt x="18216" y="5420866"/>
                </a:lnTo>
                <a:cubicBezTo>
                  <a:pt x="26699" y="5406368"/>
                  <a:pt x="10111" y="5395765"/>
                  <a:pt x="6056" y="5384020"/>
                </a:cubicBezTo>
                <a:lnTo>
                  <a:pt x="815" y="5348515"/>
                </a:lnTo>
                <a:cubicBezTo>
                  <a:pt x="543" y="5339404"/>
                  <a:pt x="272" y="5330293"/>
                  <a:pt x="0" y="5321182"/>
                </a:cubicBezTo>
                <a:close/>
              </a:path>
            </a:pathLst>
          </a:custGeom>
          <a:blipFill>
            <a:blip r:embed="rId2"/>
            <a:tile tx="0" ty="0" sx="100000" sy="100000" flip="none" algn="tl"/>
          </a:blipFill>
          <a:ln w="9525" cap="flat">
            <a:no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525F4448-4375-A01E-8B6D-29D8BD3F9A7A}"/>
              </a:ext>
            </a:extLst>
          </p:cNvPr>
          <p:cNvPicPr>
            <a:picLocks noChangeAspect="1"/>
          </p:cNvPicPr>
          <p:nvPr/>
        </p:nvPicPr>
        <p:blipFill rotWithShape="1">
          <a:blip r:embed="rId3">
            <a:alphaModFix amt="83000"/>
          </a:blip>
          <a:srcRect l="14560" r="21611" b="1"/>
          <a:stretch/>
        </p:blipFill>
        <p:spPr>
          <a:xfrm rot="120000">
            <a:off x="4478825" y="535772"/>
            <a:ext cx="7192213" cy="5633928"/>
          </a:xfrm>
          <a:custGeom>
            <a:avLst/>
            <a:gdLst/>
            <a:ahLst/>
            <a:cxnLst/>
            <a:rect l="l" t="t" r="r" b="b"/>
            <a:pathLst>
              <a:path w="7192213" h="5633928">
                <a:moveTo>
                  <a:pt x="1871031" y="0"/>
                </a:moveTo>
                <a:lnTo>
                  <a:pt x="1899668" y="7176"/>
                </a:lnTo>
                <a:cubicBezTo>
                  <a:pt x="1907663" y="7874"/>
                  <a:pt x="1909777" y="3408"/>
                  <a:pt x="1918998" y="4191"/>
                </a:cubicBezTo>
                <a:lnTo>
                  <a:pt x="1954999" y="11880"/>
                </a:lnTo>
                <a:lnTo>
                  <a:pt x="2007665" y="18963"/>
                </a:lnTo>
                <a:lnTo>
                  <a:pt x="2043919" y="26514"/>
                </a:lnTo>
                <a:lnTo>
                  <a:pt x="2050909" y="28826"/>
                </a:lnTo>
                <a:lnTo>
                  <a:pt x="2288133" y="28826"/>
                </a:lnTo>
                <a:lnTo>
                  <a:pt x="2305633" y="26241"/>
                </a:lnTo>
                <a:lnTo>
                  <a:pt x="2364671" y="28826"/>
                </a:lnTo>
                <a:lnTo>
                  <a:pt x="2373245" y="25306"/>
                </a:lnTo>
                <a:lnTo>
                  <a:pt x="2430965" y="28826"/>
                </a:lnTo>
                <a:cubicBezTo>
                  <a:pt x="2450079" y="28328"/>
                  <a:pt x="2483201" y="29114"/>
                  <a:pt x="2494205" y="25835"/>
                </a:cubicBezTo>
                <a:lnTo>
                  <a:pt x="2498927" y="17801"/>
                </a:lnTo>
                <a:lnTo>
                  <a:pt x="2512797" y="17096"/>
                </a:lnTo>
                <a:cubicBezTo>
                  <a:pt x="2513811" y="17711"/>
                  <a:pt x="2533806" y="17198"/>
                  <a:pt x="2534631" y="17250"/>
                </a:cubicBezTo>
                <a:lnTo>
                  <a:pt x="2583540" y="25682"/>
                </a:lnTo>
                <a:lnTo>
                  <a:pt x="7164959" y="20696"/>
                </a:lnTo>
                <a:cubicBezTo>
                  <a:pt x="7178805" y="28640"/>
                  <a:pt x="7181035" y="30825"/>
                  <a:pt x="7189074" y="44529"/>
                </a:cubicBezTo>
                <a:lnTo>
                  <a:pt x="7192189" y="64219"/>
                </a:lnTo>
                <a:lnTo>
                  <a:pt x="7192213" y="5549063"/>
                </a:lnTo>
                <a:cubicBezTo>
                  <a:pt x="7192212" y="5549065"/>
                  <a:pt x="7192211" y="5549066"/>
                  <a:pt x="7192211" y="5549068"/>
                </a:cubicBezTo>
                <a:lnTo>
                  <a:pt x="7192213" y="5553587"/>
                </a:lnTo>
                <a:lnTo>
                  <a:pt x="7189179" y="5596211"/>
                </a:lnTo>
                <a:cubicBezTo>
                  <a:pt x="7189127" y="5614708"/>
                  <a:pt x="7174147" y="5629691"/>
                  <a:pt x="7155651" y="5629738"/>
                </a:cubicBezTo>
                <a:cubicBezTo>
                  <a:pt x="5963027" y="5635326"/>
                  <a:pt x="1226041" y="5635325"/>
                  <a:pt x="33433" y="5629737"/>
                </a:cubicBezTo>
                <a:cubicBezTo>
                  <a:pt x="14973" y="5629632"/>
                  <a:pt x="48" y="5614669"/>
                  <a:pt x="0" y="5596210"/>
                </a:cubicBezTo>
                <a:lnTo>
                  <a:pt x="2441" y="64205"/>
                </a:lnTo>
                <a:cubicBezTo>
                  <a:pt x="2516" y="44670"/>
                  <a:pt x="13185" y="28876"/>
                  <a:pt x="26346" y="28826"/>
                </a:cubicBezTo>
                <a:lnTo>
                  <a:pt x="1112774" y="28826"/>
                </a:lnTo>
                <a:lnTo>
                  <a:pt x="1148236" y="18871"/>
                </a:lnTo>
                <a:cubicBezTo>
                  <a:pt x="1168139" y="19309"/>
                  <a:pt x="1172553" y="25508"/>
                  <a:pt x="1184712" y="28826"/>
                </a:cubicBezTo>
                <a:lnTo>
                  <a:pt x="1670789" y="28826"/>
                </a:lnTo>
                <a:lnTo>
                  <a:pt x="1735310" y="28826"/>
                </a:lnTo>
                <a:lnTo>
                  <a:pt x="1771347" y="18216"/>
                </a:lnTo>
                <a:cubicBezTo>
                  <a:pt x="1785845" y="26699"/>
                  <a:pt x="1796448" y="10111"/>
                  <a:pt x="1808193" y="6056"/>
                </a:cubicBezTo>
                <a:lnTo>
                  <a:pt x="1843698" y="815"/>
                </a:lnTo>
                <a:cubicBezTo>
                  <a:pt x="1852809" y="543"/>
                  <a:pt x="1861920" y="272"/>
                  <a:pt x="1871031" y="0"/>
                </a:cubicBezTo>
                <a:close/>
              </a:path>
            </a:pathLst>
          </a:custGeom>
        </p:spPr>
      </p:pic>
      <p:sp>
        <p:nvSpPr>
          <p:cNvPr id="2" name="Title 1">
            <a:extLst>
              <a:ext uri="{FF2B5EF4-FFF2-40B4-BE49-F238E27FC236}">
                <a16:creationId xmlns:a16="http://schemas.microsoft.com/office/drawing/2014/main" id="{F342E0FD-4780-1D68-2C96-C93BBC6BB6B4}"/>
              </a:ext>
            </a:extLst>
          </p:cNvPr>
          <p:cNvSpPr>
            <a:spLocks noGrp="1"/>
          </p:cNvSpPr>
          <p:nvPr>
            <p:ph type="ctrTitle"/>
          </p:nvPr>
        </p:nvSpPr>
        <p:spPr>
          <a:xfrm>
            <a:off x="890547" y="1122362"/>
            <a:ext cx="5205454" cy="3744209"/>
          </a:xfrm>
        </p:spPr>
        <p:txBody>
          <a:bodyPr vert="horz" lIns="91440" tIns="45720" rIns="91440" bIns="45720" rtlCol="0" anchor="t">
            <a:normAutofit/>
          </a:bodyPr>
          <a:lstStyle/>
          <a:p>
            <a:pPr>
              <a:lnSpc>
                <a:spcPct val="110000"/>
              </a:lnSpc>
            </a:pPr>
            <a:r>
              <a:rPr lang="en-US" sz="4200"/>
              <a:t>Don’t Worry, Be Happy</a:t>
            </a:r>
            <a:br>
              <a:rPr lang="en-US" sz="4200"/>
            </a:br>
            <a:r>
              <a:rPr lang="en-US" sz="4200"/>
              <a:t>Webinar</a:t>
            </a:r>
            <a:br>
              <a:rPr lang="en-US" sz="4200"/>
            </a:br>
            <a:r>
              <a:rPr lang="en-US" sz="4200"/>
              <a:t>June 23</a:t>
            </a:r>
            <a:r>
              <a:rPr lang="en-US" sz="4200" baseline="30000"/>
              <a:t>rd</a:t>
            </a:r>
            <a:r>
              <a:rPr lang="en-US" sz="4200"/>
              <a:t>, 2022 </a:t>
            </a:r>
            <a:br>
              <a:rPr lang="en-US" sz="4200"/>
            </a:br>
            <a:r>
              <a:rPr lang="en-US" sz="4200"/>
              <a:t>12-1 pm</a:t>
            </a:r>
          </a:p>
        </p:txBody>
      </p:sp>
      <p:sp>
        <p:nvSpPr>
          <p:cNvPr id="3" name="Subtitle 2">
            <a:extLst>
              <a:ext uri="{FF2B5EF4-FFF2-40B4-BE49-F238E27FC236}">
                <a16:creationId xmlns:a16="http://schemas.microsoft.com/office/drawing/2014/main" id="{7C669036-14AE-1EB1-5BF3-2B8B215F3546}"/>
              </a:ext>
            </a:extLst>
          </p:cNvPr>
          <p:cNvSpPr>
            <a:spLocks noGrp="1"/>
          </p:cNvSpPr>
          <p:nvPr>
            <p:ph type="subTitle" idx="1"/>
          </p:nvPr>
        </p:nvSpPr>
        <p:spPr>
          <a:xfrm>
            <a:off x="890546" y="5230134"/>
            <a:ext cx="2870421" cy="942065"/>
          </a:xfrm>
        </p:spPr>
        <p:txBody>
          <a:bodyPr vert="horz" lIns="91440" tIns="45720" rIns="91440" bIns="45720" rtlCol="0">
            <a:normAutofit/>
          </a:bodyPr>
          <a:lstStyle/>
          <a:p>
            <a:pPr indent="-228600">
              <a:lnSpc>
                <a:spcPct val="110000"/>
              </a:lnSpc>
              <a:buFont typeface="Arial" panose="020B0604020202020204" pitchFamily="34" charset="0"/>
              <a:buChar char="•"/>
            </a:pPr>
            <a:r>
              <a:rPr lang="en-US" sz="800"/>
              <a:t>Dr. Natalie Thomas (Evans)</a:t>
            </a:r>
          </a:p>
          <a:p>
            <a:pPr indent="-228600">
              <a:lnSpc>
                <a:spcPct val="110000"/>
              </a:lnSpc>
              <a:buFont typeface="Arial" panose="020B0604020202020204" pitchFamily="34" charset="0"/>
              <a:buChar char="•"/>
            </a:pPr>
            <a:r>
              <a:rPr lang="en-US" sz="800"/>
              <a:t>Adjunct Faculty, Department of Philosophy</a:t>
            </a:r>
          </a:p>
          <a:p>
            <a:pPr indent="-228600">
              <a:lnSpc>
                <a:spcPct val="110000"/>
              </a:lnSpc>
              <a:buFont typeface="Arial" panose="020B0604020202020204" pitchFamily="34" charset="0"/>
              <a:buChar char="•"/>
            </a:pPr>
            <a:r>
              <a:rPr lang="en-US" sz="800"/>
              <a:t>University of Guelph</a:t>
            </a:r>
          </a:p>
          <a:p>
            <a:pPr indent="-228600">
              <a:lnSpc>
                <a:spcPct val="110000"/>
              </a:lnSpc>
              <a:buFont typeface="Arial" panose="020B0604020202020204" pitchFamily="34" charset="0"/>
              <a:buChar char="•"/>
            </a:pPr>
            <a:endParaRPr lang="en-US" sz="800"/>
          </a:p>
        </p:txBody>
      </p:sp>
      <p:grpSp>
        <p:nvGrpSpPr>
          <p:cNvPr id="53" name="Group 52">
            <a:extLst>
              <a:ext uri="{FF2B5EF4-FFF2-40B4-BE49-F238E27FC236}">
                <a16:creationId xmlns:a16="http://schemas.microsoft.com/office/drawing/2014/main" id="{9555358D-D4A6-4033-B4C7-3B1C05E76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4" name="Group 53">
              <a:extLst>
                <a:ext uri="{FF2B5EF4-FFF2-40B4-BE49-F238E27FC236}">
                  <a16:creationId xmlns:a16="http://schemas.microsoft.com/office/drawing/2014/main" id="{A9C6894B-1AB9-423E-9295-3F7337369A7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56" name="Straight Connector 55">
                <a:extLst>
                  <a:ext uri="{FF2B5EF4-FFF2-40B4-BE49-F238E27FC236}">
                    <a16:creationId xmlns:a16="http://schemas.microsoft.com/office/drawing/2014/main" id="{5BF98455-9258-4760-8F21-D485FCAE7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0ACC95-E8C8-4CF4-8E48-95004CC20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Oval 54">
              <a:extLst>
                <a:ext uri="{FF2B5EF4-FFF2-40B4-BE49-F238E27FC236}">
                  <a16:creationId xmlns:a16="http://schemas.microsoft.com/office/drawing/2014/main" id="{45BD15F4-AD86-46EE-AFC9-B7B7196A9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749D2272-CCA5-4B9D-80AC-755FB8361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35057">
            <a:off x="8538326" y="5367912"/>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084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DFA4D1-A2F8-4D64-98F0-0711097C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F389745-E93E-4A1E-A7FF-5D64C5A33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298">
            <a:off x="873215" y="576946"/>
            <a:ext cx="4605051" cy="550160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C8CC8F0E-91AD-4492-9208-600E0067D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395334">
            <a:off x="858622" y="566333"/>
            <a:ext cx="4646439" cy="5500188"/>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78736 w 4553447"/>
              <a:gd name="connsiteY81" fmla="*/ 3839310 h 5549974"/>
              <a:gd name="connsiteX82" fmla="*/ 303426 w 4553447"/>
              <a:gd name="connsiteY8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78736 w 4553447"/>
              <a:gd name="connsiteY80" fmla="*/ 3839310 h 5549974"/>
              <a:gd name="connsiteX81" fmla="*/ 303426 w 4553447"/>
              <a:gd name="connsiteY8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990 w 4553447"/>
              <a:gd name="connsiteY73" fmla="*/ 5210500 h 5549974"/>
              <a:gd name="connsiteX74" fmla="*/ 8674 w 4553447"/>
              <a:gd name="connsiteY74" fmla="*/ 5204597 h 5549974"/>
              <a:gd name="connsiteX75" fmla="*/ 8091 w 4553447"/>
              <a:gd name="connsiteY75" fmla="*/ 5201441 h 5549974"/>
              <a:gd name="connsiteX76" fmla="*/ 7461 w 4553447"/>
              <a:gd name="connsiteY76" fmla="*/ 5189632 h 5549974"/>
              <a:gd name="connsiteX77" fmla="*/ 6877 w 4553447"/>
              <a:gd name="connsiteY77" fmla="*/ 5186477 h 5549974"/>
              <a:gd name="connsiteX78" fmla="*/ 7145 w 4553447"/>
              <a:gd name="connsiteY78" fmla="*/ 5183728 h 5549974"/>
              <a:gd name="connsiteX79" fmla="*/ 78736 w 4553447"/>
              <a:gd name="connsiteY79" fmla="*/ 3839310 h 5549974"/>
              <a:gd name="connsiteX80" fmla="*/ 303426 w 4553447"/>
              <a:gd name="connsiteY8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674 w 4553447"/>
              <a:gd name="connsiteY73" fmla="*/ 5204597 h 5549974"/>
              <a:gd name="connsiteX74" fmla="*/ 8091 w 4553447"/>
              <a:gd name="connsiteY74" fmla="*/ 5201441 h 5549974"/>
              <a:gd name="connsiteX75" fmla="*/ 7461 w 4553447"/>
              <a:gd name="connsiteY75" fmla="*/ 5189632 h 5549974"/>
              <a:gd name="connsiteX76" fmla="*/ 6877 w 4553447"/>
              <a:gd name="connsiteY76" fmla="*/ 5186477 h 5549974"/>
              <a:gd name="connsiteX77" fmla="*/ 7145 w 4553447"/>
              <a:gd name="connsiteY77" fmla="*/ 5183728 h 5549974"/>
              <a:gd name="connsiteX78" fmla="*/ 78736 w 4553447"/>
              <a:gd name="connsiteY78" fmla="*/ 3839310 h 5549974"/>
              <a:gd name="connsiteX79" fmla="*/ 303426 w 4553447"/>
              <a:gd name="connsiteY7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091 w 4553447"/>
              <a:gd name="connsiteY73" fmla="*/ 5201441 h 5549974"/>
              <a:gd name="connsiteX74" fmla="*/ 7461 w 4553447"/>
              <a:gd name="connsiteY74" fmla="*/ 5189632 h 5549974"/>
              <a:gd name="connsiteX75" fmla="*/ 6877 w 4553447"/>
              <a:gd name="connsiteY75" fmla="*/ 5186477 h 5549974"/>
              <a:gd name="connsiteX76" fmla="*/ 7145 w 4553447"/>
              <a:gd name="connsiteY76" fmla="*/ 5183728 h 5549974"/>
              <a:gd name="connsiteX77" fmla="*/ 78736 w 4553447"/>
              <a:gd name="connsiteY77" fmla="*/ 3839310 h 5549974"/>
              <a:gd name="connsiteX78" fmla="*/ 303426 w 4553447"/>
              <a:gd name="connsiteY78"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721 w 4553447"/>
              <a:gd name="connsiteY71" fmla="*/ 5213249 h 5549974"/>
              <a:gd name="connsiteX72" fmla="*/ 8091 w 4553447"/>
              <a:gd name="connsiteY72" fmla="*/ 5201441 h 5549974"/>
              <a:gd name="connsiteX73" fmla="*/ 7461 w 4553447"/>
              <a:gd name="connsiteY73" fmla="*/ 5189632 h 5549974"/>
              <a:gd name="connsiteX74" fmla="*/ 6877 w 4553447"/>
              <a:gd name="connsiteY74" fmla="*/ 5186477 h 5549974"/>
              <a:gd name="connsiteX75" fmla="*/ 7145 w 4553447"/>
              <a:gd name="connsiteY75" fmla="*/ 5183728 h 5549974"/>
              <a:gd name="connsiteX76" fmla="*/ 78736 w 4553447"/>
              <a:gd name="connsiteY76" fmla="*/ 3839310 h 5549974"/>
              <a:gd name="connsiteX77" fmla="*/ 303426 w 4553447"/>
              <a:gd name="connsiteY77"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091 w 4553447"/>
              <a:gd name="connsiteY71" fmla="*/ 5201441 h 5549974"/>
              <a:gd name="connsiteX72" fmla="*/ 7461 w 4553447"/>
              <a:gd name="connsiteY72" fmla="*/ 5189632 h 5549974"/>
              <a:gd name="connsiteX73" fmla="*/ 6877 w 4553447"/>
              <a:gd name="connsiteY73" fmla="*/ 5186477 h 5549974"/>
              <a:gd name="connsiteX74" fmla="*/ 7145 w 4553447"/>
              <a:gd name="connsiteY74" fmla="*/ 5183728 h 5549974"/>
              <a:gd name="connsiteX75" fmla="*/ 78736 w 4553447"/>
              <a:gd name="connsiteY75" fmla="*/ 3839310 h 5549974"/>
              <a:gd name="connsiteX76" fmla="*/ 303426 w 4553447"/>
              <a:gd name="connsiteY76"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8091 w 4553447"/>
              <a:gd name="connsiteY70" fmla="*/ 5201441 h 5549974"/>
              <a:gd name="connsiteX71" fmla="*/ 7461 w 4553447"/>
              <a:gd name="connsiteY71" fmla="*/ 5189632 h 5549974"/>
              <a:gd name="connsiteX72" fmla="*/ 6877 w 4553447"/>
              <a:gd name="connsiteY72" fmla="*/ 5186477 h 5549974"/>
              <a:gd name="connsiteX73" fmla="*/ 7145 w 4553447"/>
              <a:gd name="connsiteY73" fmla="*/ 5183728 h 5549974"/>
              <a:gd name="connsiteX74" fmla="*/ 78736 w 4553447"/>
              <a:gd name="connsiteY74" fmla="*/ 3839310 h 5549974"/>
              <a:gd name="connsiteX75" fmla="*/ 303426 w 4553447"/>
              <a:gd name="connsiteY75"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091 w 4553447"/>
              <a:gd name="connsiteY69" fmla="*/ 5201441 h 5549974"/>
              <a:gd name="connsiteX70" fmla="*/ 7461 w 4553447"/>
              <a:gd name="connsiteY70" fmla="*/ 5189632 h 5549974"/>
              <a:gd name="connsiteX71" fmla="*/ 6877 w 4553447"/>
              <a:gd name="connsiteY71" fmla="*/ 5186477 h 5549974"/>
              <a:gd name="connsiteX72" fmla="*/ 7145 w 4553447"/>
              <a:gd name="connsiteY72" fmla="*/ 5183728 h 5549974"/>
              <a:gd name="connsiteX73" fmla="*/ 78736 w 4553447"/>
              <a:gd name="connsiteY73" fmla="*/ 3839310 h 5549974"/>
              <a:gd name="connsiteX74" fmla="*/ 303426 w 4553447"/>
              <a:gd name="connsiteY74"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091 w 4553447"/>
              <a:gd name="connsiteY68" fmla="*/ 5201441 h 5549974"/>
              <a:gd name="connsiteX69" fmla="*/ 7461 w 4553447"/>
              <a:gd name="connsiteY69" fmla="*/ 5189632 h 5549974"/>
              <a:gd name="connsiteX70" fmla="*/ 6877 w 4553447"/>
              <a:gd name="connsiteY70" fmla="*/ 5186477 h 5549974"/>
              <a:gd name="connsiteX71" fmla="*/ 7145 w 4553447"/>
              <a:gd name="connsiteY71" fmla="*/ 5183728 h 5549974"/>
              <a:gd name="connsiteX72" fmla="*/ 78736 w 4553447"/>
              <a:gd name="connsiteY72" fmla="*/ 3839310 h 5549974"/>
              <a:gd name="connsiteX73" fmla="*/ 303426 w 4553447"/>
              <a:gd name="connsiteY7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145 w 4553447"/>
              <a:gd name="connsiteY70" fmla="*/ 5183728 h 5549974"/>
              <a:gd name="connsiteX71" fmla="*/ 78736 w 4553447"/>
              <a:gd name="connsiteY71" fmla="*/ 3839310 h 5549974"/>
              <a:gd name="connsiteX72" fmla="*/ 303426 w 4553447"/>
              <a:gd name="connsiteY7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8736 w 4553447"/>
              <a:gd name="connsiteY70" fmla="*/ 3839310 h 5549974"/>
              <a:gd name="connsiteX71" fmla="*/ 303426 w 4553447"/>
              <a:gd name="connsiteY7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78736 w 4553447"/>
              <a:gd name="connsiteY69" fmla="*/ 3839310 h 5549974"/>
              <a:gd name="connsiteX70" fmla="*/ 303426 w 4553447"/>
              <a:gd name="connsiteY7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8736 w 4553447"/>
              <a:gd name="connsiteY68" fmla="*/ 3839310 h 5549974"/>
              <a:gd name="connsiteX69" fmla="*/ 303426 w 4553447"/>
              <a:gd name="connsiteY6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78736 w 4553447"/>
              <a:gd name="connsiteY67" fmla="*/ 3839310 h 5549974"/>
              <a:gd name="connsiteX68" fmla="*/ 303426 w 4553447"/>
              <a:gd name="connsiteY68"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507268 w 4536644"/>
              <a:gd name="connsiteY31" fmla="*/ 1419109 h 5549974"/>
              <a:gd name="connsiteX32" fmla="*/ 4497084 w 4536644"/>
              <a:gd name="connsiteY32" fmla="*/ 1469337 h 5549974"/>
              <a:gd name="connsiteX33" fmla="*/ 4486187 w 4536644"/>
              <a:gd name="connsiteY33" fmla="*/ 1543038 h 5549974"/>
              <a:gd name="connsiteX34" fmla="*/ 4481306 w 4536644"/>
              <a:gd name="connsiteY34" fmla="*/ 1553997 h 5549974"/>
              <a:gd name="connsiteX35" fmla="*/ 4466878 w 4536644"/>
              <a:gd name="connsiteY35" fmla="*/ 1626071 h 5549974"/>
              <a:gd name="connsiteX36" fmla="*/ 4463163 w 4536644"/>
              <a:gd name="connsiteY36" fmla="*/ 1664103 h 5549974"/>
              <a:gd name="connsiteX37" fmla="*/ 4466823 w 4536644"/>
              <a:gd name="connsiteY37" fmla="*/ 1668558 h 5549974"/>
              <a:gd name="connsiteX38" fmla="*/ 4465173 w 4536644"/>
              <a:gd name="connsiteY38" fmla="*/ 1679756 h 5549974"/>
              <a:gd name="connsiteX39" fmla="*/ 4465585 w 4536644"/>
              <a:gd name="connsiteY39" fmla="*/ 1682815 h 5549974"/>
              <a:gd name="connsiteX40" fmla="*/ 4467096 w 4536644"/>
              <a:gd name="connsiteY40" fmla="*/ 1700268 h 5549974"/>
              <a:gd name="connsiteX41" fmla="*/ 4455626 w 4536644"/>
              <a:gd name="connsiteY41" fmla="*/ 1735163 h 5549974"/>
              <a:gd name="connsiteX42" fmla="*/ 4453566 w 4536644"/>
              <a:gd name="connsiteY42" fmla="*/ 1735289 h 5549974"/>
              <a:gd name="connsiteX43" fmla="*/ 4445068 w 4536644"/>
              <a:gd name="connsiteY43" fmla="*/ 1887374 h 5549974"/>
              <a:gd name="connsiteX44" fmla="*/ 4453759 w 4536644"/>
              <a:gd name="connsiteY44" fmla="*/ 1911536 h 5549974"/>
              <a:gd name="connsiteX45" fmla="*/ 4456037 w 4536644"/>
              <a:gd name="connsiteY45" fmla="*/ 1961755 h 5549974"/>
              <a:gd name="connsiteX46" fmla="*/ 4455156 w 4536644"/>
              <a:gd name="connsiteY46" fmla="*/ 1995384 h 5549974"/>
              <a:gd name="connsiteX47" fmla="*/ 4454694 w 4536644"/>
              <a:gd name="connsiteY47" fmla="*/ 2000244 h 5549974"/>
              <a:gd name="connsiteX48" fmla="*/ 4445574 w 4536644"/>
              <a:gd name="connsiteY48" fmla="*/ 2040142 h 5549974"/>
              <a:gd name="connsiteX49" fmla="*/ 4448839 w 4536644"/>
              <a:gd name="connsiteY49" fmla="*/ 2044087 h 5549974"/>
              <a:gd name="connsiteX50" fmla="*/ 4451680 w 4536644"/>
              <a:gd name="connsiteY50" fmla="*/ 2056904 h 5549974"/>
              <a:gd name="connsiteX51" fmla="*/ 4446939 w 4536644"/>
              <a:gd name="connsiteY51" fmla="*/ 2067489 h 5549974"/>
              <a:gd name="connsiteX52" fmla="*/ 4436755 w 4536644"/>
              <a:gd name="connsiteY52" fmla="*/ 2117719 h 5549974"/>
              <a:gd name="connsiteX53" fmla="*/ 4429424 w 4536644"/>
              <a:gd name="connsiteY53" fmla="*/ 2167300 h 5549974"/>
              <a:gd name="connsiteX54" fmla="*/ 4373341 w 4536644"/>
              <a:gd name="connsiteY54" fmla="*/ 3223633 h 5549974"/>
              <a:gd name="connsiteX55" fmla="*/ 4360555 w 4536644"/>
              <a:gd name="connsiteY55" fmla="*/ 3477281 h 5549974"/>
              <a:gd name="connsiteX56" fmla="*/ 4349470 w 4536644"/>
              <a:gd name="connsiteY56" fmla="*/ 3639984 h 5549974"/>
              <a:gd name="connsiteX57" fmla="*/ 4258709 w 4536644"/>
              <a:gd name="connsiteY57" fmla="*/ 5278921 h 5549974"/>
              <a:gd name="connsiteX58" fmla="*/ 4264007 w 4536644"/>
              <a:gd name="connsiteY58" fmla="*/ 5315626 h 5549974"/>
              <a:gd name="connsiteX59" fmla="*/ 4267541 w 4536644"/>
              <a:gd name="connsiteY59" fmla="*/ 5350090 h 5549974"/>
              <a:gd name="connsiteX60" fmla="*/ 4270373 w 4536644"/>
              <a:gd name="connsiteY60" fmla="*/ 5450399 h 5549974"/>
              <a:gd name="connsiteX61" fmla="*/ 4251816 w 4536644"/>
              <a:gd name="connsiteY61" fmla="*/ 5484804 h 5549974"/>
              <a:gd name="connsiteX62" fmla="*/ 4247164 w 4536644"/>
              <a:gd name="connsiteY62" fmla="*/ 5487504 h 5549974"/>
              <a:gd name="connsiteX63" fmla="*/ 4243707 w 4536644"/>
              <a:gd name="connsiteY63" fmla="*/ 5549951 h 5549974"/>
              <a:gd name="connsiteX64" fmla="*/ 310344 w 4536644"/>
              <a:gd name="connsiteY64" fmla="*/ 5297261 h 5549974"/>
              <a:gd name="connsiteX65" fmla="*/ 0 w 4536644"/>
              <a:gd name="connsiteY65" fmla="*/ 5280167 h 5549974"/>
              <a:gd name="connsiteX66" fmla="*/ 78736 w 4536644"/>
              <a:gd name="connsiteY66" fmla="*/ 3839310 h 5549974"/>
              <a:gd name="connsiteX67" fmla="*/ 303426 w 4536644"/>
              <a:gd name="connsiteY67"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497084 w 4536644"/>
              <a:gd name="connsiteY31" fmla="*/ 1469337 h 5549974"/>
              <a:gd name="connsiteX32" fmla="*/ 4486187 w 4536644"/>
              <a:gd name="connsiteY32" fmla="*/ 1543038 h 5549974"/>
              <a:gd name="connsiteX33" fmla="*/ 4481306 w 4536644"/>
              <a:gd name="connsiteY33" fmla="*/ 1553997 h 5549974"/>
              <a:gd name="connsiteX34" fmla="*/ 4466878 w 4536644"/>
              <a:gd name="connsiteY34" fmla="*/ 1626071 h 5549974"/>
              <a:gd name="connsiteX35" fmla="*/ 4463163 w 4536644"/>
              <a:gd name="connsiteY35" fmla="*/ 1664103 h 5549974"/>
              <a:gd name="connsiteX36" fmla="*/ 4466823 w 4536644"/>
              <a:gd name="connsiteY36" fmla="*/ 1668558 h 5549974"/>
              <a:gd name="connsiteX37" fmla="*/ 4465173 w 4536644"/>
              <a:gd name="connsiteY37" fmla="*/ 1679756 h 5549974"/>
              <a:gd name="connsiteX38" fmla="*/ 4465585 w 4536644"/>
              <a:gd name="connsiteY38" fmla="*/ 1682815 h 5549974"/>
              <a:gd name="connsiteX39" fmla="*/ 4467096 w 4536644"/>
              <a:gd name="connsiteY39" fmla="*/ 1700268 h 5549974"/>
              <a:gd name="connsiteX40" fmla="*/ 4455626 w 4536644"/>
              <a:gd name="connsiteY40" fmla="*/ 1735163 h 5549974"/>
              <a:gd name="connsiteX41" fmla="*/ 4453566 w 4536644"/>
              <a:gd name="connsiteY41" fmla="*/ 1735289 h 5549974"/>
              <a:gd name="connsiteX42" fmla="*/ 4445068 w 4536644"/>
              <a:gd name="connsiteY42" fmla="*/ 1887374 h 5549974"/>
              <a:gd name="connsiteX43" fmla="*/ 4453759 w 4536644"/>
              <a:gd name="connsiteY43" fmla="*/ 1911536 h 5549974"/>
              <a:gd name="connsiteX44" fmla="*/ 4456037 w 4536644"/>
              <a:gd name="connsiteY44" fmla="*/ 1961755 h 5549974"/>
              <a:gd name="connsiteX45" fmla="*/ 4455156 w 4536644"/>
              <a:gd name="connsiteY45" fmla="*/ 1995384 h 5549974"/>
              <a:gd name="connsiteX46" fmla="*/ 4454694 w 4536644"/>
              <a:gd name="connsiteY46" fmla="*/ 2000244 h 5549974"/>
              <a:gd name="connsiteX47" fmla="*/ 4445574 w 4536644"/>
              <a:gd name="connsiteY47" fmla="*/ 2040142 h 5549974"/>
              <a:gd name="connsiteX48" fmla="*/ 4448839 w 4536644"/>
              <a:gd name="connsiteY48" fmla="*/ 2044087 h 5549974"/>
              <a:gd name="connsiteX49" fmla="*/ 4451680 w 4536644"/>
              <a:gd name="connsiteY49" fmla="*/ 2056904 h 5549974"/>
              <a:gd name="connsiteX50" fmla="*/ 4446939 w 4536644"/>
              <a:gd name="connsiteY50" fmla="*/ 2067489 h 5549974"/>
              <a:gd name="connsiteX51" fmla="*/ 4436755 w 4536644"/>
              <a:gd name="connsiteY51" fmla="*/ 2117719 h 5549974"/>
              <a:gd name="connsiteX52" fmla="*/ 4429424 w 4536644"/>
              <a:gd name="connsiteY52" fmla="*/ 2167300 h 5549974"/>
              <a:gd name="connsiteX53" fmla="*/ 4373341 w 4536644"/>
              <a:gd name="connsiteY53" fmla="*/ 3223633 h 5549974"/>
              <a:gd name="connsiteX54" fmla="*/ 4360555 w 4536644"/>
              <a:gd name="connsiteY54" fmla="*/ 3477281 h 5549974"/>
              <a:gd name="connsiteX55" fmla="*/ 4349470 w 4536644"/>
              <a:gd name="connsiteY55" fmla="*/ 3639984 h 5549974"/>
              <a:gd name="connsiteX56" fmla="*/ 4258709 w 4536644"/>
              <a:gd name="connsiteY56" fmla="*/ 5278921 h 5549974"/>
              <a:gd name="connsiteX57" fmla="*/ 4264007 w 4536644"/>
              <a:gd name="connsiteY57" fmla="*/ 5315626 h 5549974"/>
              <a:gd name="connsiteX58" fmla="*/ 4267541 w 4536644"/>
              <a:gd name="connsiteY58" fmla="*/ 5350090 h 5549974"/>
              <a:gd name="connsiteX59" fmla="*/ 4270373 w 4536644"/>
              <a:gd name="connsiteY59" fmla="*/ 5450399 h 5549974"/>
              <a:gd name="connsiteX60" fmla="*/ 4251816 w 4536644"/>
              <a:gd name="connsiteY60" fmla="*/ 5484804 h 5549974"/>
              <a:gd name="connsiteX61" fmla="*/ 4247164 w 4536644"/>
              <a:gd name="connsiteY61" fmla="*/ 5487504 h 5549974"/>
              <a:gd name="connsiteX62" fmla="*/ 4243707 w 4536644"/>
              <a:gd name="connsiteY62" fmla="*/ 5549951 h 5549974"/>
              <a:gd name="connsiteX63" fmla="*/ 310344 w 4536644"/>
              <a:gd name="connsiteY63" fmla="*/ 5297261 h 5549974"/>
              <a:gd name="connsiteX64" fmla="*/ 0 w 4536644"/>
              <a:gd name="connsiteY64" fmla="*/ 5280167 h 5549974"/>
              <a:gd name="connsiteX65" fmla="*/ 78736 w 4536644"/>
              <a:gd name="connsiteY65" fmla="*/ 3839310 h 5549974"/>
              <a:gd name="connsiteX66" fmla="*/ 303426 w 4536644"/>
              <a:gd name="connsiteY66"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46939 w 4536644"/>
              <a:gd name="connsiteY49" fmla="*/ 2067489 h 5549974"/>
              <a:gd name="connsiteX50" fmla="*/ 4436755 w 4536644"/>
              <a:gd name="connsiteY50" fmla="*/ 2117719 h 5549974"/>
              <a:gd name="connsiteX51" fmla="*/ 4429424 w 4536644"/>
              <a:gd name="connsiteY51" fmla="*/ 2167300 h 5549974"/>
              <a:gd name="connsiteX52" fmla="*/ 4373341 w 4536644"/>
              <a:gd name="connsiteY52" fmla="*/ 3223633 h 5549974"/>
              <a:gd name="connsiteX53" fmla="*/ 4360555 w 4536644"/>
              <a:gd name="connsiteY53" fmla="*/ 3477281 h 5549974"/>
              <a:gd name="connsiteX54" fmla="*/ 4349470 w 4536644"/>
              <a:gd name="connsiteY54" fmla="*/ 3639984 h 5549974"/>
              <a:gd name="connsiteX55" fmla="*/ 4258709 w 4536644"/>
              <a:gd name="connsiteY55" fmla="*/ 5278921 h 5549974"/>
              <a:gd name="connsiteX56" fmla="*/ 4264007 w 4536644"/>
              <a:gd name="connsiteY56" fmla="*/ 5315626 h 5549974"/>
              <a:gd name="connsiteX57" fmla="*/ 4267541 w 4536644"/>
              <a:gd name="connsiteY57" fmla="*/ 5350090 h 5549974"/>
              <a:gd name="connsiteX58" fmla="*/ 4270373 w 4536644"/>
              <a:gd name="connsiteY58" fmla="*/ 5450399 h 5549974"/>
              <a:gd name="connsiteX59" fmla="*/ 4251816 w 4536644"/>
              <a:gd name="connsiteY59" fmla="*/ 5484804 h 5549974"/>
              <a:gd name="connsiteX60" fmla="*/ 4247164 w 4536644"/>
              <a:gd name="connsiteY60" fmla="*/ 5487504 h 5549974"/>
              <a:gd name="connsiteX61" fmla="*/ 4243707 w 4536644"/>
              <a:gd name="connsiteY61" fmla="*/ 5549951 h 5549974"/>
              <a:gd name="connsiteX62" fmla="*/ 310344 w 4536644"/>
              <a:gd name="connsiteY62" fmla="*/ 5297261 h 5549974"/>
              <a:gd name="connsiteX63" fmla="*/ 0 w 4536644"/>
              <a:gd name="connsiteY63" fmla="*/ 5280167 h 5549974"/>
              <a:gd name="connsiteX64" fmla="*/ 78736 w 4536644"/>
              <a:gd name="connsiteY64" fmla="*/ 3839310 h 5549974"/>
              <a:gd name="connsiteX65" fmla="*/ 303426 w 4536644"/>
              <a:gd name="connsiteY65"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36755 w 4536644"/>
              <a:gd name="connsiteY49" fmla="*/ 2117719 h 5549974"/>
              <a:gd name="connsiteX50" fmla="*/ 4429424 w 4536644"/>
              <a:gd name="connsiteY50" fmla="*/ 2167300 h 5549974"/>
              <a:gd name="connsiteX51" fmla="*/ 4373341 w 4536644"/>
              <a:gd name="connsiteY51" fmla="*/ 3223633 h 5549974"/>
              <a:gd name="connsiteX52" fmla="*/ 4360555 w 4536644"/>
              <a:gd name="connsiteY52" fmla="*/ 3477281 h 5549974"/>
              <a:gd name="connsiteX53" fmla="*/ 4349470 w 4536644"/>
              <a:gd name="connsiteY53" fmla="*/ 3639984 h 5549974"/>
              <a:gd name="connsiteX54" fmla="*/ 4258709 w 4536644"/>
              <a:gd name="connsiteY54" fmla="*/ 5278921 h 5549974"/>
              <a:gd name="connsiteX55" fmla="*/ 4264007 w 4536644"/>
              <a:gd name="connsiteY55" fmla="*/ 5315626 h 5549974"/>
              <a:gd name="connsiteX56" fmla="*/ 4267541 w 4536644"/>
              <a:gd name="connsiteY56" fmla="*/ 5350090 h 5549974"/>
              <a:gd name="connsiteX57" fmla="*/ 4270373 w 4536644"/>
              <a:gd name="connsiteY57" fmla="*/ 5450399 h 5549974"/>
              <a:gd name="connsiteX58" fmla="*/ 4251816 w 4536644"/>
              <a:gd name="connsiteY58" fmla="*/ 5484804 h 5549974"/>
              <a:gd name="connsiteX59" fmla="*/ 4247164 w 4536644"/>
              <a:gd name="connsiteY59" fmla="*/ 5487504 h 5549974"/>
              <a:gd name="connsiteX60" fmla="*/ 4243707 w 4536644"/>
              <a:gd name="connsiteY60" fmla="*/ 5549951 h 5549974"/>
              <a:gd name="connsiteX61" fmla="*/ 310344 w 4536644"/>
              <a:gd name="connsiteY61" fmla="*/ 5297261 h 5549974"/>
              <a:gd name="connsiteX62" fmla="*/ 0 w 4536644"/>
              <a:gd name="connsiteY62" fmla="*/ 5280167 h 5549974"/>
              <a:gd name="connsiteX63" fmla="*/ 78736 w 4536644"/>
              <a:gd name="connsiteY63" fmla="*/ 3839310 h 5549974"/>
              <a:gd name="connsiteX64" fmla="*/ 303426 w 4536644"/>
              <a:gd name="connsiteY64"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45574 w 4536644"/>
              <a:gd name="connsiteY45" fmla="*/ 2040142 h 5549974"/>
              <a:gd name="connsiteX46" fmla="*/ 4448839 w 4536644"/>
              <a:gd name="connsiteY46" fmla="*/ 2044087 h 5549974"/>
              <a:gd name="connsiteX47" fmla="*/ 4451680 w 4536644"/>
              <a:gd name="connsiteY47" fmla="*/ 2056904 h 5549974"/>
              <a:gd name="connsiteX48" fmla="*/ 4436755 w 4536644"/>
              <a:gd name="connsiteY48" fmla="*/ 2117719 h 5549974"/>
              <a:gd name="connsiteX49" fmla="*/ 4429424 w 4536644"/>
              <a:gd name="connsiteY49" fmla="*/ 2167300 h 5549974"/>
              <a:gd name="connsiteX50" fmla="*/ 4373341 w 4536644"/>
              <a:gd name="connsiteY50" fmla="*/ 3223633 h 5549974"/>
              <a:gd name="connsiteX51" fmla="*/ 4360555 w 4536644"/>
              <a:gd name="connsiteY51" fmla="*/ 3477281 h 5549974"/>
              <a:gd name="connsiteX52" fmla="*/ 4349470 w 4536644"/>
              <a:gd name="connsiteY52" fmla="*/ 3639984 h 5549974"/>
              <a:gd name="connsiteX53" fmla="*/ 4258709 w 4536644"/>
              <a:gd name="connsiteY53" fmla="*/ 5278921 h 5549974"/>
              <a:gd name="connsiteX54" fmla="*/ 4264007 w 4536644"/>
              <a:gd name="connsiteY54" fmla="*/ 5315626 h 5549974"/>
              <a:gd name="connsiteX55" fmla="*/ 4267541 w 4536644"/>
              <a:gd name="connsiteY55" fmla="*/ 5350090 h 5549974"/>
              <a:gd name="connsiteX56" fmla="*/ 4270373 w 4536644"/>
              <a:gd name="connsiteY56" fmla="*/ 5450399 h 5549974"/>
              <a:gd name="connsiteX57" fmla="*/ 4251816 w 4536644"/>
              <a:gd name="connsiteY57" fmla="*/ 5484804 h 5549974"/>
              <a:gd name="connsiteX58" fmla="*/ 4247164 w 4536644"/>
              <a:gd name="connsiteY58" fmla="*/ 5487504 h 5549974"/>
              <a:gd name="connsiteX59" fmla="*/ 4243707 w 4536644"/>
              <a:gd name="connsiteY59" fmla="*/ 5549951 h 5549974"/>
              <a:gd name="connsiteX60" fmla="*/ 310344 w 4536644"/>
              <a:gd name="connsiteY60" fmla="*/ 5297261 h 5549974"/>
              <a:gd name="connsiteX61" fmla="*/ 0 w 4536644"/>
              <a:gd name="connsiteY61" fmla="*/ 5280167 h 5549974"/>
              <a:gd name="connsiteX62" fmla="*/ 78736 w 4536644"/>
              <a:gd name="connsiteY62" fmla="*/ 3839310 h 5549974"/>
              <a:gd name="connsiteX63" fmla="*/ 303426 w 4536644"/>
              <a:gd name="connsiteY63"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45574 w 4536644"/>
              <a:gd name="connsiteY44" fmla="*/ 2040142 h 5549974"/>
              <a:gd name="connsiteX45" fmla="*/ 4448839 w 4536644"/>
              <a:gd name="connsiteY45" fmla="*/ 2044087 h 5549974"/>
              <a:gd name="connsiteX46" fmla="*/ 4451680 w 4536644"/>
              <a:gd name="connsiteY46" fmla="*/ 2056904 h 5549974"/>
              <a:gd name="connsiteX47" fmla="*/ 4436755 w 4536644"/>
              <a:gd name="connsiteY47" fmla="*/ 2117719 h 5549974"/>
              <a:gd name="connsiteX48" fmla="*/ 4429424 w 4536644"/>
              <a:gd name="connsiteY48" fmla="*/ 2167300 h 5549974"/>
              <a:gd name="connsiteX49" fmla="*/ 4373341 w 4536644"/>
              <a:gd name="connsiteY49" fmla="*/ 3223633 h 5549974"/>
              <a:gd name="connsiteX50" fmla="*/ 4360555 w 4536644"/>
              <a:gd name="connsiteY50" fmla="*/ 3477281 h 5549974"/>
              <a:gd name="connsiteX51" fmla="*/ 4349470 w 4536644"/>
              <a:gd name="connsiteY51" fmla="*/ 3639984 h 5549974"/>
              <a:gd name="connsiteX52" fmla="*/ 4258709 w 4536644"/>
              <a:gd name="connsiteY52" fmla="*/ 5278921 h 5549974"/>
              <a:gd name="connsiteX53" fmla="*/ 4264007 w 4536644"/>
              <a:gd name="connsiteY53" fmla="*/ 5315626 h 5549974"/>
              <a:gd name="connsiteX54" fmla="*/ 4267541 w 4536644"/>
              <a:gd name="connsiteY54" fmla="*/ 5350090 h 5549974"/>
              <a:gd name="connsiteX55" fmla="*/ 4270373 w 4536644"/>
              <a:gd name="connsiteY55" fmla="*/ 5450399 h 5549974"/>
              <a:gd name="connsiteX56" fmla="*/ 4251816 w 4536644"/>
              <a:gd name="connsiteY56" fmla="*/ 5484804 h 5549974"/>
              <a:gd name="connsiteX57" fmla="*/ 4247164 w 4536644"/>
              <a:gd name="connsiteY57" fmla="*/ 5487504 h 5549974"/>
              <a:gd name="connsiteX58" fmla="*/ 4243707 w 4536644"/>
              <a:gd name="connsiteY58" fmla="*/ 5549951 h 5549974"/>
              <a:gd name="connsiteX59" fmla="*/ 310344 w 4536644"/>
              <a:gd name="connsiteY59" fmla="*/ 5297261 h 5549974"/>
              <a:gd name="connsiteX60" fmla="*/ 0 w 4536644"/>
              <a:gd name="connsiteY60" fmla="*/ 5280167 h 5549974"/>
              <a:gd name="connsiteX61" fmla="*/ 78736 w 4536644"/>
              <a:gd name="connsiteY61" fmla="*/ 3839310 h 5549974"/>
              <a:gd name="connsiteX62" fmla="*/ 303426 w 4536644"/>
              <a:gd name="connsiteY62"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2823 w 4536644"/>
              <a:gd name="connsiteY15" fmla="*/ 853854 h 5549974"/>
              <a:gd name="connsiteX16" fmla="*/ 4496585 w 4536644"/>
              <a:gd name="connsiteY16" fmla="*/ 965485 h 5549974"/>
              <a:gd name="connsiteX17" fmla="*/ 4498662 w 4536644"/>
              <a:gd name="connsiteY17" fmla="*/ 966385 h 5549974"/>
              <a:gd name="connsiteX18" fmla="*/ 4502781 w 4536644"/>
              <a:gd name="connsiteY18" fmla="*/ 1002567 h 5549974"/>
              <a:gd name="connsiteX19" fmla="*/ 4497983 w 4536644"/>
              <a:gd name="connsiteY19" fmla="*/ 1101094 h 5549974"/>
              <a:gd name="connsiteX20" fmla="*/ 4497878 w 4536644"/>
              <a:gd name="connsiteY20" fmla="*/ 1159389 h 5549974"/>
              <a:gd name="connsiteX21" fmla="*/ 4502181 w 4536644"/>
              <a:gd name="connsiteY21" fmla="*/ 1180505 h 5549974"/>
              <a:gd name="connsiteX22" fmla="*/ 4505271 w 4536644"/>
              <a:gd name="connsiteY22" fmla="*/ 1210687 h 5549974"/>
              <a:gd name="connsiteX23" fmla="*/ 4514088 w 4536644"/>
              <a:gd name="connsiteY23" fmla="*/ 1263157 h 5549974"/>
              <a:gd name="connsiteX24" fmla="*/ 4516365 w 4536644"/>
              <a:gd name="connsiteY24" fmla="*/ 1313374 h 5549974"/>
              <a:gd name="connsiteX25" fmla="*/ 4515485 w 4536644"/>
              <a:gd name="connsiteY25" fmla="*/ 1347004 h 5549974"/>
              <a:gd name="connsiteX26" fmla="*/ 4505903 w 4536644"/>
              <a:gd name="connsiteY26" fmla="*/ 1391762 h 5549974"/>
              <a:gd name="connsiteX27" fmla="*/ 4509167 w 4536644"/>
              <a:gd name="connsiteY27" fmla="*/ 1395707 h 5549974"/>
              <a:gd name="connsiteX28" fmla="*/ 4512009 w 4536644"/>
              <a:gd name="connsiteY28" fmla="*/ 1408524 h 5549974"/>
              <a:gd name="connsiteX29" fmla="*/ 4497084 w 4536644"/>
              <a:gd name="connsiteY29" fmla="*/ 1469337 h 5549974"/>
              <a:gd name="connsiteX30" fmla="*/ 4486187 w 4536644"/>
              <a:gd name="connsiteY30" fmla="*/ 1543038 h 5549974"/>
              <a:gd name="connsiteX31" fmla="*/ 4481306 w 4536644"/>
              <a:gd name="connsiteY31" fmla="*/ 1553997 h 5549974"/>
              <a:gd name="connsiteX32" fmla="*/ 4466878 w 4536644"/>
              <a:gd name="connsiteY32" fmla="*/ 1626071 h 5549974"/>
              <a:gd name="connsiteX33" fmla="*/ 4463163 w 4536644"/>
              <a:gd name="connsiteY33" fmla="*/ 1664103 h 5549974"/>
              <a:gd name="connsiteX34" fmla="*/ 4466823 w 4536644"/>
              <a:gd name="connsiteY34" fmla="*/ 1668558 h 5549974"/>
              <a:gd name="connsiteX35" fmla="*/ 4465173 w 4536644"/>
              <a:gd name="connsiteY35" fmla="*/ 1679756 h 5549974"/>
              <a:gd name="connsiteX36" fmla="*/ 4465585 w 4536644"/>
              <a:gd name="connsiteY36" fmla="*/ 1682815 h 5549974"/>
              <a:gd name="connsiteX37" fmla="*/ 4467096 w 4536644"/>
              <a:gd name="connsiteY37" fmla="*/ 1700268 h 5549974"/>
              <a:gd name="connsiteX38" fmla="*/ 4455626 w 4536644"/>
              <a:gd name="connsiteY38" fmla="*/ 1735163 h 5549974"/>
              <a:gd name="connsiteX39" fmla="*/ 4453566 w 4536644"/>
              <a:gd name="connsiteY39" fmla="*/ 1735289 h 5549974"/>
              <a:gd name="connsiteX40" fmla="*/ 4445068 w 4536644"/>
              <a:gd name="connsiteY40" fmla="*/ 1887374 h 5549974"/>
              <a:gd name="connsiteX41" fmla="*/ 4453759 w 4536644"/>
              <a:gd name="connsiteY41" fmla="*/ 1911536 h 5549974"/>
              <a:gd name="connsiteX42" fmla="*/ 4456037 w 4536644"/>
              <a:gd name="connsiteY42" fmla="*/ 1961755 h 5549974"/>
              <a:gd name="connsiteX43" fmla="*/ 4445574 w 4536644"/>
              <a:gd name="connsiteY43" fmla="*/ 2040142 h 5549974"/>
              <a:gd name="connsiteX44" fmla="*/ 4448839 w 4536644"/>
              <a:gd name="connsiteY44" fmla="*/ 2044087 h 5549974"/>
              <a:gd name="connsiteX45" fmla="*/ 4451680 w 4536644"/>
              <a:gd name="connsiteY45" fmla="*/ 2056904 h 5549974"/>
              <a:gd name="connsiteX46" fmla="*/ 4436755 w 4536644"/>
              <a:gd name="connsiteY46" fmla="*/ 2117719 h 5549974"/>
              <a:gd name="connsiteX47" fmla="*/ 4429424 w 4536644"/>
              <a:gd name="connsiteY47" fmla="*/ 2167300 h 5549974"/>
              <a:gd name="connsiteX48" fmla="*/ 4373341 w 4536644"/>
              <a:gd name="connsiteY48" fmla="*/ 3223633 h 5549974"/>
              <a:gd name="connsiteX49" fmla="*/ 4360555 w 4536644"/>
              <a:gd name="connsiteY49" fmla="*/ 3477281 h 5549974"/>
              <a:gd name="connsiteX50" fmla="*/ 4349470 w 4536644"/>
              <a:gd name="connsiteY50" fmla="*/ 3639984 h 5549974"/>
              <a:gd name="connsiteX51" fmla="*/ 4258709 w 4536644"/>
              <a:gd name="connsiteY51" fmla="*/ 5278921 h 5549974"/>
              <a:gd name="connsiteX52" fmla="*/ 4264007 w 4536644"/>
              <a:gd name="connsiteY52" fmla="*/ 5315626 h 5549974"/>
              <a:gd name="connsiteX53" fmla="*/ 4267541 w 4536644"/>
              <a:gd name="connsiteY53" fmla="*/ 5350090 h 5549974"/>
              <a:gd name="connsiteX54" fmla="*/ 4270373 w 4536644"/>
              <a:gd name="connsiteY54" fmla="*/ 5450399 h 5549974"/>
              <a:gd name="connsiteX55" fmla="*/ 4251816 w 4536644"/>
              <a:gd name="connsiteY55" fmla="*/ 5484804 h 5549974"/>
              <a:gd name="connsiteX56" fmla="*/ 4247164 w 4536644"/>
              <a:gd name="connsiteY56" fmla="*/ 5487504 h 5549974"/>
              <a:gd name="connsiteX57" fmla="*/ 4243707 w 4536644"/>
              <a:gd name="connsiteY57" fmla="*/ 5549951 h 5549974"/>
              <a:gd name="connsiteX58" fmla="*/ 310344 w 4536644"/>
              <a:gd name="connsiteY58" fmla="*/ 5297261 h 5549974"/>
              <a:gd name="connsiteX59" fmla="*/ 0 w 4536644"/>
              <a:gd name="connsiteY59" fmla="*/ 5280167 h 5549974"/>
              <a:gd name="connsiteX60" fmla="*/ 78736 w 4536644"/>
              <a:gd name="connsiteY60" fmla="*/ 3839310 h 5549974"/>
              <a:gd name="connsiteX61" fmla="*/ 303426 w 4536644"/>
              <a:gd name="connsiteY61"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496585 w 4536644"/>
              <a:gd name="connsiteY15" fmla="*/ 965485 h 5549974"/>
              <a:gd name="connsiteX16" fmla="*/ 4498662 w 4536644"/>
              <a:gd name="connsiteY16" fmla="*/ 966385 h 5549974"/>
              <a:gd name="connsiteX17" fmla="*/ 4502781 w 4536644"/>
              <a:gd name="connsiteY17" fmla="*/ 1002567 h 5549974"/>
              <a:gd name="connsiteX18" fmla="*/ 4497983 w 4536644"/>
              <a:gd name="connsiteY18" fmla="*/ 1101094 h 5549974"/>
              <a:gd name="connsiteX19" fmla="*/ 4497878 w 4536644"/>
              <a:gd name="connsiteY19" fmla="*/ 1159389 h 5549974"/>
              <a:gd name="connsiteX20" fmla="*/ 4502181 w 4536644"/>
              <a:gd name="connsiteY20" fmla="*/ 1180505 h 5549974"/>
              <a:gd name="connsiteX21" fmla="*/ 4505271 w 4536644"/>
              <a:gd name="connsiteY21" fmla="*/ 1210687 h 5549974"/>
              <a:gd name="connsiteX22" fmla="*/ 4514088 w 4536644"/>
              <a:gd name="connsiteY22" fmla="*/ 1263157 h 5549974"/>
              <a:gd name="connsiteX23" fmla="*/ 4516365 w 4536644"/>
              <a:gd name="connsiteY23" fmla="*/ 1313374 h 5549974"/>
              <a:gd name="connsiteX24" fmla="*/ 4515485 w 4536644"/>
              <a:gd name="connsiteY24" fmla="*/ 1347004 h 5549974"/>
              <a:gd name="connsiteX25" fmla="*/ 4505903 w 4536644"/>
              <a:gd name="connsiteY25" fmla="*/ 1391762 h 5549974"/>
              <a:gd name="connsiteX26" fmla="*/ 4509167 w 4536644"/>
              <a:gd name="connsiteY26" fmla="*/ 1395707 h 5549974"/>
              <a:gd name="connsiteX27" fmla="*/ 4512009 w 4536644"/>
              <a:gd name="connsiteY27" fmla="*/ 1408524 h 5549974"/>
              <a:gd name="connsiteX28" fmla="*/ 4497084 w 4536644"/>
              <a:gd name="connsiteY28" fmla="*/ 1469337 h 5549974"/>
              <a:gd name="connsiteX29" fmla="*/ 4486187 w 4536644"/>
              <a:gd name="connsiteY29" fmla="*/ 1543038 h 5549974"/>
              <a:gd name="connsiteX30" fmla="*/ 4481306 w 4536644"/>
              <a:gd name="connsiteY30" fmla="*/ 1553997 h 5549974"/>
              <a:gd name="connsiteX31" fmla="*/ 4466878 w 4536644"/>
              <a:gd name="connsiteY31" fmla="*/ 1626071 h 5549974"/>
              <a:gd name="connsiteX32" fmla="*/ 4463163 w 4536644"/>
              <a:gd name="connsiteY32" fmla="*/ 1664103 h 5549974"/>
              <a:gd name="connsiteX33" fmla="*/ 4466823 w 4536644"/>
              <a:gd name="connsiteY33" fmla="*/ 1668558 h 5549974"/>
              <a:gd name="connsiteX34" fmla="*/ 4465173 w 4536644"/>
              <a:gd name="connsiteY34" fmla="*/ 1679756 h 5549974"/>
              <a:gd name="connsiteX35" fmla="*/ 4465585 w 4536644"/>
              <a:gd name="connsiteY35" fmla="*/ 1682815 h 5549974"/>
              <a:gd name="connsiteX36" fmla="*/ 4467096 w 4536644"/>
              <a:gd name="connsiteY36" fmla="*/ 1700268 h 5549974"/>
              <a:gd name="connsiteX37" fmla="*/ 4455626 w 4536644"/>
              <a:gd name="connsiteY37" fmla="*/ 1735163 h 5549974"/>
              <a:gd name="connsiteX38" fmla="*/ 4453566 w 4536644"/>
              <a:gd name="connsiteY38" fmla="*/ 1735289 h 5549974"/>
              <a:gd name="connsiteX39" fmla="*/ 4445068 w 4536644"/>
              <a:gd name="connsiteY39" fmla="*/ 1887374 h 5549974"/>
              <a:gd name="connsiteX40" fmla="*/ 4453759 w 4536644"/>
              <a:gd name="connsiteY40" fmla="*/ 1911536 h 5549974"/>
              <a:gd name="connsiteX41" fmla="*/ 4456037 w 4536644"/>
              <a:gd name="connsiteY41" fmla="*/ 1961755 h 5549974"/>
              <a:gd name="connsiteX42" fmla="*/ 4445574 w 4536644"/>
              <a:gd name="connsiteY42" fmla="*/ 2040142 h 5549974"/>
              <a:gd name="connsiteX43" fmla="*/ 4448839 w 4536644"/>
              <a:gd name="connsiteY43" fmla="*/ 2044087 h 5549974"/>
              <a:gd name="connsiteX44" fmla="*/ 4451680 w 4536644"/>
              <a:gd name="connsiteY44" fmla="*/ 2056904 h 5549974"/>
              <a:gd name="connsiteX45" fmla="*/ 4436755 w 4536644"/>
              <a:gd name="connsiteY45" fmla="*/ 2117719 h 5549974"/>
              <a:gd name="connsiteX46" fmla="*/ 4429424 w 4536644"/>
              <a:gd name="connsiteY46" fmla="*/ 2167300 h 5549974"/>
              <a:gd name="connsiteX47" fmla="*/ 4373341 w 4536644"/>
              <a:gd name="connsiteY47" fmla="*/ 3223633 h 5549974"/>
              <a:gd name="connsiteX48" fmla="*/ 4360555 w 4536644"/>
              <a:gd name="connsiteY48" fmla="*/ 3477281 h 5549974"/>
              <a:gd name="connsiteX49" fmla="*/ 4349470 w 4536644"/>
              <a:gd name="connsiteY49" fmla="*/ 3639984 h 5549974"/>
              <a:gd name="connsiteX50" fmla="*/ 4258709 w 4536644"/>
              <a:gd name="connsiteY50" fmla="*/ 5278921 h 5549974"/>
              <a:gd name="connsiteX51" fmla="*/ 4264007 w 4536644"/>
              <a:gd name="connsiteY51" fmla="*/ 5315626 h 5549974"/>
              <a:gd name="connsiteX52" fmla="*/ 4267541 w 4536644"/>
              <a:gd name="connsiteY52" fmla="*/ 5350090 h 5549974"/>
              <a:gd name="connsiteX53" fmla="*/ 4270373 w 4536644"/>
              <a:gd name="connsiteY53" fmla="*/ 5450399 h 5549974"/>
              <a:gd name="connsiteX54" fmla="*/ 4251816 w 4536644"/>
              <a:gd name="connsiteY54" fmla="*/ 5484804 h 5549974"/>
              <a:gd name="connsiteX55" fmla="*/ 4247164 w 4536644"/>
              <a:gd name="connsiteY55" fmla="*/ 5487504 h 5549974"/>
              <a:gd name="connsiteX56" fmla="*/ 4243707 w 4536644"/>
              <a:gd name="connsiteY56" fmla="*/ 5549951 h 5549974"/>
              <a:gd name="connsiteX57" fmla="*/ 310344 w 4536644"/>
              <a:gd name="connsiteY57" fmla="*/ 5297261 h 5549974"/>
              <a:gd name="connsiteX58" fmla="*/ 0 w 4536644"/>
              <a:gd name="connsiteY58" fmla="*/ 5280167 h 5549974"/>
              <a:gd name="connsiteX59" fmla="*/ 78736 w 4536644"/>
              <a:gd name="connsiteY59" fmla="*/ 3839310 h 5549974"/>
              <a:gd name="connsiteX60" fmla="*/ 303426 w 4536644"/>
              <a:gd name="connsiteY60"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7321 w 4536644"/>
              <a:gd name="connsiteY7" fmla="*/ 415489 h 5549974"/>
              <a:gd name="connsiteX8" fmla="*/ 4522216 w 4536644"/>
              <a:gd name="connsiteY8" fmla="*/ 506828 h 5549974"/>
              <a:gd name="connsiteX9" fmla="*/ 4521566 w 4536644"/>
              <a:gd name="connsiteY9" fmla="*/ 553245 h 5549974"/>
              <a:gd name="connsiteX10" fmla="*/ 4518467 w 4536644"/>
              <a:gd name="connsiteY10" fmla="*/ 581709 h 5549974"/>
              <a:gd name="connsiteX11" fmla="*/ 4517798 w 4536644"/>
              <a:gd name="connsiteY11" fmla="*/ 585890 h 5549974"/>
              <a:gd name="connsiteX12" fmla="*/ 4504861 w 4536644"/>
              <a:gd name="connsiteY12" fmla="*/ 817404 h 5549974"/>
              <a:gd name="connsiteX13" fmla="*/ 4506574 w 4536644"/>
              <a:gd name="connsiteY13" fmla="*/ 822238 h 5549974"/>
              <a:gd name="connsiteX14" fmla="*/ 4496585 w 4536644"/>
              <a:gd name="connsiteY14" fmla="*/ 965485 h 5549974"/>
              <a:gd name="connsiteX15" fmla="*/ 4498662 w 4536644"/>
              <a:gd name="connsiteY15" fmla="*/ 966385 h 5549974"/>
              <a:gd name="connsiteX16" fmla="*/ 4502781 w 4536644"/>
              <a:gd name="connsiteY16" fmla="*/ 1002567 h 5549974"/>
              <a:gd name="connsiteX17" fmla="*/ 4497983 w 4536644"/>
              <a:gd name="connsiteY17" fmla="*/ 1101094 h 5549974"/>
              <a:gd name="connsiteX18" fmla="*/ 4497878 w 4536644"/>
              <a:gd name="connsiteY18" fmla="*/ 1159389 h 5549974"/>
              <a:gd name="connsiteX19" fmla="*/ 4502181 w 4536644"/>
              <a:gd name="connsiteY19" fmla="*/ 1180505 h 5549974"/>
              <a:gd name="connsiteX20" fmla="*/ 4505271 w 4536644"/>
              <a:gd name="connsiteY20" fmla="*/ 1210687 h 5549974"/>
              <a:gd name="connsiteX21" fmla="*/ 4514088 w 4536644"/>
              <a:gd name="connsiteY21" fmla="*/ 1263157 h 5549974"/>
              <a:gd name="connsiteX22" fmla="*/ 4516365 w 4536644"/>
              <a:gd name="connsiteY22" fmla="*/ 1313374 h 5549974"/>
              <a:gd name="connsiteX23" fmla="*/ 4515485 w 4536644"/>
              <a:gd name="connsiteY23" fmla="*/ 1347004 h 5549974"/>
              <a:gd name="connsiteX24" fmla="*/ 4505903 w 4536644"/>
              <a:gd name="connsiteY24" fmla="*/ 1391762 h 5549974"/>
              <a:gd name="connsiteX25" fmla="*/ 4509167 w 4536644"/>
              <a:gd name="connsiteY25" fmla="*/ 1395707 h 5549974"/>
              <a:gd name="connsiteX26" fmla="*/ 4512009 w 4536644"/>
              <a:gd name="connsiteY26" fmla="*/ 1408524 h 5549974"/>
              <a:gd name="connsiteX27" fmla="*/ 4497084 w 4536644"/>
              <a:gd name="connsiteY27" fmla="*/ 1469337 h 5549974"/>
              <a:gd name="connsiteX28" fmla="*/ 4486187 w 4536644"/>
              <a:gd name="connsiteY28" fmla="*/ 1543038 h 5549974"/>
              <a:gd name="connsiteX29" fmla="*/ 4481306 w 4536644"/>
              <a:gd name="connsiteY29" fmla="*/ 1553997 h 5549974"/>
              <a:gd name="connsiteX30" fmla="*/ 4466878 w 4536644"/>
              <a:gd name="connsiteY30" fmla="*/ 1626071 h 5549974"/>
              <a:gd name="connsiteX31" fmla="*/ 4463163 w 4536644"/>
              <a:gd name="connsiteY31" fmla="*/ 1664103 h 5549974"/>
              <a:gd name="connsiteX32" fmla="*/ 4466823 w 4536644"/>
              <a:gd name="connsiteY32" fmla="*/ 1668558 h 5549974"/>
              <a:gd name="connsiteX33" fmla="*/ 4465173 w 4536644"/>
              <a:gd name="connsiteY33" fmla="*/ 1679756 h 5549974"/>
              <a:gd name="connsiteX34" fmla="*/ 4465585 w 4536644"/>
              <a:gd name="connsiteY34" fmla="*/ 1682815 h 5549974"/>
              <a:gd name="connsiteX35" fmla="*/ 4467096 w 4536644"/>
              <a:gd name="connsiteY35" fmla="*/ 1700268 h 5549974"/>
              <a:gd name="connsiteX36" fmla="*/ 4455626 w 4536644"/>
              <a:gd name="connsiteY36" fmla="*/ 1735163 h 5549974"/>
              <a:gd name="connsiteX37" fmla="*/ 4453566 w 4536644"/>
              <a:gd name="connsiteY37" fmla="*/ 1735289 h 5549974"/>
              <a:gd name="connsiteX38" fmla="*/ 4445068 w 4536644"/>
              <a:gd name="connsiteY38" fmla="*/ 1887374 h 5549974"/>
              <a:gd name="connsiteX39" fmla="*/ 4453759 w 4536644"/>
              <a:gd name="connsiteY39" fmla="*/ 1911536 h 5549974"/>
              <a:gd name="connsiteX40" fmla="*/ 4456037 w 4536644"/>
              <a:gd name="connsiteY40" fmla="*/ 1961755 h 5549974"/>
              <a:gd name="connsiteX41" fmla="*/ 4445574 w 4536644"/>
              <a:gd name="connsiteY41" fmla="*/ 2040142 h 5549974"/>
              <a:gd name="connsiteX42" fmla="*/ 4448839 w 4536644"/>
              <a:gd name="connsiteY42" fmla="*/ 2044087 h 5549974"/>
              <a:gd name="connsiteX43" fmla="*/ 4451680 w 4536644"/>
              <a:gd name="connsiteY43" fmla="*/ 2056904 h 5549974"/>
              <a:gd name="connsiteX44" fmla="*/ 4436755 w 4536644"/>
              <a:gd name="connsiteY44" fmla="*/ 2117719 h 5549974"/>
              <a:gd name="connsiteX45" fmla="*/ 4429424 w 4536644"/>
              <a:gd name="connsiteY45" fmla="*/ 2167300 h 5549974"/>
              <a:gd name="connsiteX46" fmla="*/ 4373341 w 4536644"/>
              <a:gd name="connsiteY46" fmla="*/ 3223633 h 5549974"/>
              <a:gd name="connsiteX47" fmla="*/ 4360555 w 4536644"/>
              <a:gd name="connsiteY47" fmla="*/ 3477281 h 5549974"/>
              <a:gd name="connsiteX48" fmla="*/ 4349470 w 4536644"/>
              <a:gd name="connsiteY48" fmla="*/ 3639984 h 5549974"/>
              <a:gd name="connsiteX49" fmla="*/ 4258709 w 4536644"/>
              <a:gd name="connsiteY49" fmla="*/ 5278921 h 5549974"/>
              <a:gd name="connsiteX50" fmla="*/ 4264007 w 4536644"/>
              <a:gd name="connsiteY50" fmla="*/ 5315626 h 5549974"/>
              <a:gd name="connsiteX51" fmla="*/ 4267541 w 4536644"/>
              <a:gd name="connsiteY51" fmla="*/ 5350090 h 5549974"/>
              <a:gd name="connsiteX52" fmla="*/ 4270373 w 4536644"/>
              <a:gd name="connsiteY52" fmla="*/ 5450399 h 5549974"/>
              <a:gd name="connsiteX53" fmla="*/ 4251816 w 4536644"/>
              <a:gd name="connsiteY53" fmla="*/ 5484804 h 5549974"/>
              <a:gd name="connsiteX54" fmla="*/ 4247164 w 4536644"/>
              <a:gd name="connsiteY54" fmla="*/ 5487504 h 5549974"/>
              <a:gd name="connsiteX55" fmla="*/ 4243707 w 4536644"/>
              <a:gd name="connsiteY55" fmla="*/ 5549951 h 5549974"/>
              <a:gd name="connsiteX56" fmla="*/ 310344 w 4536644"/>
              <a:gd name="connsiteY56" fmla="*/ 5297261 h 5549974"/>
              <a:gd name="connsiteX57" fmla="*/ 0 w 4536644"/>
              <a:gd name="connsiteY57" fmla="*/ 5280167 h 5549974"/>
              <a:gd name="connsiteX58" fmla="*/ 78736 w 4536644"/>
              <a:gd name="connsiteY58" fmla="*/ 3839310 h 5549974"/>
              <a:gd name="connsiteX59" fmla="*/ 303426 w 4536644"/>
              <a:gd name="connsiteY59"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2216 w 4536644"/>
              <a:gd name="connsiteY7" fmla="*/ 506828 h 5549974"/>
              <a:gd name="connsiteX8" fmla="*/ 4521566 w 4536644"/>
              <a:gd name="connsiteY8" fmla="*/ 553245 h 5549974"/>
              <a:gd name="connsiteX9" fmla="*/ 4518467 w 4536644"/>
              <a:gd name="connsiteY9" fmla="*/ 581709 h 5549974"/>
              <a:gd name="connsiteX10" fmla="*/ 4517798 w 4536644"/>
              <a:gd name="connsiteY10" fmla="*/ 585890 h 5549974"/>
              <a:gd name="connsiteX11" fmla="*/ 4504861 w 4536644"/>
              <a:gd name="connsiteY11" fmla="*/ 817404 h 5549974"/>
              <a:gd name="connsiteX12" fmla="*/ 4506574 w 4536644"/>
              <a:gd name="connsiteY12" fmla="*/ 822238 h 5549974"/>
              <a:gd name="connsiteX13" fmla="*/ 4496585 w 4536644"/>
              <a:gd name="connsiteY13" fmla="*/ 965485 h 5549974"/>
              <a:gd name="connsiteX14" fmla="*/ 4498662 w 4536644"/>
              <a:gd name="connsiteY14" fmla="*/ 966385 h 5549974"/>
              <a:gd name="connsiteX15" fmla="*/ 4502781 w 4536644"/>
              <a:gd name="connsiteY15" fmla="*/ 1002567 h 5549974"/>
              <a:gd name="connsiteX16" fmla="*/ 4497983 w 4536644"/>
              <a:gd name="connsiteY16" fmla="*/ 1101094 h 5549974"/>
              <a:gd name="connsiteX17" fmla="*/ 4497878 w 4536644"/>
              <a:gd name="connsiteY17" fmla="*/ 1159389 h 5549974"/>
              <a:gd name="connsiteX18" fmla="*/ 4502181 w 4536644"/>
              <a:gd name="connsiteY18" fmla="*/ 1180505 h 5549974"/>
              <a:gd name="connsiteX19" fmla="*/ 4505271 w 4536644"/>
              <a:gd name="connsiteY19" fmla="*/ 1210687 h 5549974"/>
              <a:gd name="connsiteX20" fmla="*/ 4514088 w 4536644"/>
              <a:gd name="connsiteY20" fmla="*/ 1263157 h 5549974"/>
              <a:gd name="connsiteX21" fmla="*/ 4516365 w 4536644"/>
              <a:gd name="connsiteY21" fmla="*/ 1313374 h 5549974"/>
              <a:gd name="connsiteX22" fmla="*/ 4515485 w 4536644"/>
              <a:gd name="connsiteY22" fmla="*/ 1347004 h 5549974"/>
              <a:gd name="connsiteX23" fmla="*/ 4505903 w 4536644"/>
              <a:gd name="connsiteY23" fmla="*/ 1391762 h 5549974"/>
              <a:gd name="connsiteX24" fmla="*/ 4509167 w 4536644"/>
              <a:gd name="connsiteY24" fmla="*/ 1395707 h 5549974"/>
              <a:gd name="connsiteX25" fmla="*/ 4512009 w 4536644"/>
              <a:gd name="connsiteY25" fmla="*/ 1408524 h 5549974"/>
              <a:gd name="connsiteX26" fmla="*/ 4497084 w 4536644"/>
              <a:gd name="connsiteY26" fmla="*/ 1469337 h 5549974"/>
              <a:gd name="connsiteX27" fmla="*/ 4486187 w 4536644"/>
              <a:gd name="connsiteY27" fmla="*/ 1543038 h 5549974"/>
              <a:gd name="connsiteX28" fmla="*/ 4481306 w 4536644"/>
              <a:gd name="connsiteY28" fmla="*/ 1553997 h 5549974"/>
              <a:gd name="connsiteX29" fmla="*/ 4466878 w 4536644"/>
              <a:gd name="connsiteY29" fmla="*/ 1626071 h 5549974"/>
              <a:gd name="connsiteX30" fmla="*/ 4463163 w 4536644"/>
              <a:gd name="connsiteY30" fmla="*/ 1664103 h 5549974"/>
              <a:gd name="connsiteX31" fmla="*/ 4466823 w 4536644"/>
              <a:gd name="connsiteY31" fmla="*/ 1668558 h 5549974"/>
              <a:gd name="connsiteX32" fmla="*/ 4465173 w 4536644"/>
              <a:gd name="connsiteY32" fmla="*/ 1679756 h 5549974"/>
              <a:gd name="connsiteX33" fmla="*/ 4465585 w 4536644"/>
              <a:gd name="connsiteY33" fmla="*/ 1682815 h 5549974"/>
              <a:gd name="connsiteX34" fmla="*/ 4467096 w 4536644"/>
              <a:gd name="connsiteY34" fmla="*/ 1700268 h 5549974"/>
              <a:gd name="connsiteX35" fmla="*/ 4455626 w 4536644"/>
              <a:gd name="connsiteY35" fmla="*/ 1735163 h 5549974"/>
              <a:gd name="connsiteX36" fmla="*/ 4453566 w 4536644"/>
              <a:gd name="connsiteY36" fmla="*/ 1735289 h 5549974"/>
              <a:gd name="connsiteX37" fmla="*/ 4445068 w 4536644"/>
              <a:gd name="connsiteY37" fmla="*/ 1887374 h 5549974"/>
              <a:gd name="connsiteX38" fmla="*/ 4453759 w 4536644"/>
              <a:gd name="connsiteY38" fmla="*/ 1911536 h 5549974"/>
              <a:gd name="connsiteX39" fmla="*/ 4456037 w 4536644"/>
              <a:gd name="connsiteY39" fmla="*/ 1961755 h 5549974"/>
              <a:gd name="connsiteX40" fmla="*/ 4445574 w 4536644"/>
              <a:gd name="connsiteY40" fmla="*/ 2040142 h 5549974"/>
              <a:gd name="connsiteX41" fmla="*/ 4448839 w 4536644"/>
              <a:gd name="connsiteY41" fmla="*/ 2044087 h 5549974"/>
              <a:gd name="connsiteX42" fmla="*/ 4451680 w 4536644"/>
              <a:gd name="connsiteY42" fmla="*/ 2056904 h 5549974"/>
              <a:gd name="connsiteX43" fmla="*/ 4436755 w 4536644"/>
              <a:gd name="connsiteY43" fmla="*/ 2117719 h 5549974"/>
              <a:gd name="connsiteX44" fmla="*/ 4429424 w 4536644"/>
              <a:gd name="connsiteY44" fmla="*/ 2167300 h 5549974"/>
              <a:gd name="connsiteX45" fmla="*/ 4373341 w 4536644"/>
              <a:gd name="connsiteY45" fmla="*/ 3223633 h 5549974"/>
              <a:gd name="connsiteX46" fmla="*/ 4360555 w 4536644"/>
              <a:gd name="connsiteY46" fmla="*/ 3477281 h 5549974"/>
              <a:gd name="connsiteX47" fmla="*/ 4349470 w 4536644"/>
              <a:gd name="connsiteY47" fmla="*/ 3639984 h 5549974"/>
              <a:gd name="connsiteX48" fmla="*/ 4258709 w 4536644"/>
              <a:gd name="connsiteY48" fmla="*/ 5278921 h 5549974"/>
              <a:gd name="connsiteX49" fmla="*/ 4264007 w 4536644"/>
              <a:gd name="connsiteY49" fmla="*/ 5315626 h 5549974"/>
              <a:gd name="connsiteX50" fmla="*/ 4267541 w 4536644"/>
              <a:gd name="connsiteY50" fmla="*/ 5350090 h 5549974"/>
              <a:gd name="connsiteX51" fmla="*/ 4270373 w 4536644"/>
              <a:gd name="connsiteY51" fmla="*/ 5450399 h 5549974"/>
              <a:gd name="connsiteX52" fmla="*/ 4251816 w 4536644"/>
              <a:gd name="connsiteY52" fmla="*/ 5484804 h 5549974"/>
              <a:gd name="connsiteX53" fmla="*/ 4247164 w 4536644"/>
              <a:gd name="connsiteY53" fmla="*/ 5487504 h 5549974"/>
              <a:gd name="connsiteX54" fmla="*/ 4243707 w 4536644"/>
              <a:gd name="connsiteY54" fmla="*/ 5549951 h 5549974"/>
              <a:gd name="connsiteX55" fmla="*/ 310344 w 4536644"/>
              <a:gd name="connsiteY55" fmla="*/ 5297261 h 5549974"/>
              <a:gd name="connsiteX56" fmla="*/ 0 w 4536644"/>
              <a:gd name="connsiteY56" fmla="*/ 5280167 h 5549974"/>
              <a:gd name="connsiteX57" fmla="*/ 78736 w 4536644"/>
              <a:gd name="connsiteY57" fmla="*/ 3839310 h 5549974"/>
              <a:gd name="connsiteX58" fmla="*/ 303426 w 4536644"/>
              <a:gd name="connsiteY58"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05271 w 4536644"/>
              <a:gd name="connsiteY18" fmla="*/ 1210687 h 5549974"/>
              <a:gd name="connsiteX19" fmla="*/ 4514088 w 4536644"/>
              <a:gd name="connsiteY19" fmla="*/ 1263157 h 5549974"/>
              <a:gd name="connsiteX20" fmla="*/ 4516365 w 4536644"/>
              <a:gd name="connsiteY20" fmla="*/ 1313374 h 5549974"/>
              <a:gd name="connsiteX21" fmla="*/ 4515485 w 4536644"/>
              <a:gd name="connsiteY21" fmla="*/ 1347004 h 5549974"/>
              <a:gd name="connsiteX22" fmla="*/ 4505903 w 4536644"/>
              <a:gd name="connsiteY22" fmla="*/ 1391762 h 5549974"/>
              <a:gd name="connsiteX23" fmla="*/ 4509167 w 4536644"/>
              <a:gd name="connsiteY23" fmla="*/ 1395707 h 5549974"/>
              <a:gd name="connsiteX24" fmla="*/ 4512009 w 4536644"/>
              <a:gd name="connsiteY24" fmla="*/ 1408524 h 5549974"/>
              <a:gd name="connsiteX25" fmla="*/ 4497084 w 4536644"/>
              <a:gd name="connsiteY25" fmla="*/ 1469337 h 5549974"/>
              <a:gd name="connsiteX26" fmla="*/ 4486187 w 4536644"/>
              <a:gd name="connsiteY26" fmla="*/ 1543038 h 5549974"/>
              <a:gd name="connsiteX27" fmla="*/ 4481306 w 4536644"/>
              <a:gd name="connsiteY27" fmla="*/ 1553997 h 5549974"/>
              <a:gd name="connsiteX28" fmla="*/ 4466878 w 4536644"/>
              <a:gd name="connsiteY28" fmla="*/ 1626071 h 5549974"/>
              <a:gd name="connsiteX29" fmla="*/ 4463163 w 4536644"/>
              <a:gd name="connsiteY29" fmla="*/ 1664103 h 5549974"/>
              <a:gd name="connsiteX30" fmla="*/ 4466823 w 4536644"/>
              <a:gd name="connsiteY30" fmla="*/ 1668558 h 5549974"/>
              <a:gd name="connsiteX31" fmla="*/ 4465173 w 4536644"/>
              <a:gd name="connsiteY31" fmla="*/ 1679756 h 5549974"/>
              <a:gd name="connsiteX32" fmla="*/ 4465585 w 4536644"/>
              <a:gd name="connsiteY32" fmla="*/ 1682815 h 5549974"/>
              <a:gd name="connsiteX33" fmla="*/ 4467096 w 4536644"/>
              <a:gd name="connsiteY33" fmla="*/ 1700268 h 5549974"/>
              <a:gd name="connsiteX34" fmla="*/ 4455626 w 4536644"/>
              <a:gd name="connsiteY34" fmla="*/ 1735163 h 5549974"/>
              <a:gd name="connsiteX35" fmla="*/ 4453566 w 4536644"/>
              <a:gd name="connsiteY35" fmla="*/ 1735289 h 5549974"/>
              <a:gd name="connsiteX36" fmla="*/ 4445068 w 4536644"/>
              <a:gd name="connsiteY36" fmla="*/ 1887374 h 5549974"/>
              <a:gd name="connsiteX37" fmla="*/ 4453759 w 4536644"/>
              <a:gd name="connsiteY37" fmla="*/ 1911536 h 5549974"/>
              <a:gd name="connsiteX38" fmla="*/ 4456037 w 4536644"/>
              <a:gd name="connsiteY38" fmla="*/ 1961755 h 5549974"/>
              <a:gd name="connsiteX39" fmla="*/ 4445574 w 4536644"/>
              <a:gd name="connsiteY39" fmla="*/ 2040142 h 5549974"/>
              <a:gd name="connsiteX40" fmla="*/ 4448839 w 4536644"/>
              <a:gd name="connsiteY40" fmla="*/ 2044087 h 5549974"/>
              <a:gd name="connsiteX41" fmla="*/ 4451680 w 4536644"/>
              <a:gd name="connsiteY41" fmla="*/ 2056904 h 5549974"/>
              <a:gd name="connsiteX42" fmla="*/ 4436755 w 4536644"/>
              <a:gd name="connsiteY42" fmla="*/ 2117719 h 5549974"/>
              <a:gd name="connsiteX43" fmla="*/ 4429424 w 4536644"/>
              <a:gd name="connsiteY43" fmla="*/ 2167300 h 5549974"/>
              <a:gd name="connsiteX44" fmla="*/ 4373341 w 4536644"/>
              <a:gd name="connsiteY44" fmla="*/ 3223633 h 5549974"/>
              <a:gd name="connsiteX45" fmla="*/ 4360555 w 4536644"/>
              <a:gd name="connsiteY45" fmla="*/ 3477281 h 5549974"/>
              <a:gd name="connsiteX46" fmla="*/ 4349470 w 4536644"/>
              <a:gd name="connsiteY46" fmla="*/ 3639984 h 5549974"/>
              <a:gd name="connsiteX47" fmla="*/ 4258709 w 4536644"/>
              <a:gd name="connsiteY47" fmla="*/ 5278921 h 5549974"/>
              <a:gd name="connsiteX48" fmla="*/ 4264007 w 4536644"/>
              <a:gd name="connsiteY48" fmla="*/ 5315626 h 5549974"/>
              <a:gd name="connsiteX49" fmla="*/ 4267541 w 4536644"/>
              <a:gd name="connsiteY49" fmla="*/ 5350090 h 5549974"/>
              <a:gd name="connsiteX50" fmla="*/ 4270373 w 4536644"/>
              <a:gd name="connsiteY50" fmla="*/ 5450399 h 5549974"/>
              <a:gd name="connsiteX51" fmla="*/ 4251816 w 4536644"/>
              <a:gd name="connsiteY51" fmla="*/ 5484804 h 5549974"/>
              <a:gd name="connsiteX52" fmla="*/ 4247164 w 4536644"/>
              <a:gd name="connsiteY52" fmla="*/ 5487504 h 5549974"/>
              <a:gd name="connsiteX53" fmla="*/ 4243707 w 4536644"/>
              <a:gd name="connsiteY53" fmla="*/ 5549951 h 5549974"/>
              <a:gd name="connsiteX54" fmla="*/ 310344 w 4536644"/>
              <a:gd name="connsiteY54" fmla="*/ 5297261 h 5549974"/>
              <a:gd name="connsiteX55" fmla="*/ 0 w 4536644"/>
              <a:gd name="connsiteY55" fmla="*/ 5280167 h 5549974"/>
              <a:gd name="connsiteX56" fmla="*/ 78736 w 4536644"/>
              <a:gd name="connsiteY56" fmla="*/ 3839310 h 5549974"/>
              <a:gd name="connsiteX57" fmla="*/ 303426 w 4536644"/>
              <a:gd name="connsiteY57"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5585 w 4536644"/>
              <a:gd name="connsiteY31" fmla="*/ 1682815 h 5549974"/>
              <a:gd name="connsiteX32" fmla="*/ 4467096 w 4536644"/>
              <a:gd name="connsiteY32" fmla="*/ 1700268 h 5549974"/>
              <a:gd name="connsiteX33" fmla="*/ 4455626 w 4536644"/>
              <a:gd name="connsiteY33" fmla="*/ 1735163 h 5549974"/>
              <a:gd name="connsiteX34" fmla="*/ 4453566 w 4536644"/>
              <a:gd name="connsiteY34" fmla="*/ 1735289 h 5549974"/>
              <a:gd name="connsiteX35" fmla="*/ 4445068 w 4536644"/>
              <a:gd name="connsiteY35" fmla="*/ 1887374 h 5549974"/>
              <a:gd name="connsiteX36" fmla="*/ 4453759 w 4536644"/>
              <a:gd name="connsiteY36" fmla="*/ 1911536 h 5549974"/>
              <a:gd name="connsiteX37" fmla="*/ 4456037 w 4536644"/>
              <a:gd name="connsiteY37" fmla="*/ 1961755 h 5549974"/>
              <a:gd name="connsiteX38" fmla="*/ 4445574 w 4536644"/>
              <a:gd name="connsiteY38" fmla="*/ 2040142 h 5549974"/>
              <a:gd name="connsiteX39" fmla="*/ 4448839 w 4536644"/>
              <a:gd name="connsiteY39" fmla="*/ 2044087 h 5549974"/>
              <a:gd name="connsiteX40" fmla="*/ 4451680 w 4536644"/>
              <a:gd name="connsiteY40" fmla="*/ 2056904 h 5549974"/>
              <a:gd name="connsiteX41" fmla="*/ 4436755 w 4536644"/>
              <a:gd name="connsiteY41" fmla="*/ 2117719 h 5549974"/>
              <a:gd name="connsiteX42" fmla="*/ 4429424 w 4536644"/>
              <a:gd name="connsiteY42" fmla="*/ 2167300 h 5549974"/>
              <a:gd name="connsiteX43" fmla="*/ 4373341 w 4536644"/>
              <a:gd name="connsiteY43" fmla="*/ 3223633 h 5549974"/>
              <a:gd name="connsiteX44" fmla="*/ 4360555 w 4536644"/>
              <a:gd name="connsiteY44" fmla="*/ 3477281 h 5549974"/>
              <a:gd name="connsiteX45" fmla="*/ 4349470 w 4536644"/>
              <a:gd name="connsiteY45" fmla="*/ 3639984 h 5549974"/>
              <a:gd name="connsiteX46" fmla="*/ 4258709 w 4536644"/>
              <a:gd name="connsiteY46" fmla="*/ 5278921 h 5549974"/>
              <a:gd name="connsiteX47" fmla="*/ 4264007 w 4536644"/>
              <a:gd name="connsiteY47" fmla="*/ 5315626 h 5549974"/>
              <a:gd name="connsiteX48" fmla="*/ 4267541 w 4536644"/>
              <a:gd name="connsiteY48" fmla="*/ 5350090 h 5549974"/>
              <a:gd name="connsiteX49" fmla="*/ 4270373 w 4536644"/>
              <a:gd name="connsiteY49" fmla="*/ 5450399 h 5549974"/>
              <a:gd name="connsiteX50" fmla="*/ 4251816 w 4536644"/>
              <a:gd name="connsiteY50" fmla="*/ 5484804 h 5549974"/>
              <a:gd name="connsiteX51" fmla="*/ 4247164 w 4536644"/>
              <a:gd name="connsiteY51" fmla="*/ 5487504 h 5549974"/>
              <a:gd name="connsiteX52" fmla="*/ 4243707 w 4536644"/>
              <a:gd name="connsiteY52" fmla="*/ 5549951 h 5549974"/>
              <a:gd name="connsiteX53" fmla="*/ 310344 w 4536644"/>
              <a:gd name="connsiteY53" fmla="*/ 5297261 h 5549974"/>
              <a:gd name="connsiteX54" fmla="*/ 0 w 4536644"/>
              <a:gd name="connsiteY54" fmla="*/ 5280167 h 5549974"/>
              <a:gd name="connsiteX55" fmla="*/ 78736 w 4536644"/>
              <a:gd name="connsiteY55" fmla="*/ 3839310 h 5549974"/>
              <a:gd name="connsiteX56" fmla="*/ 303426 w 4536644"/>
              <a:gd name="connsiteY56"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7096 w 4536644"/>
              <a:gd name="connsiteY31" fmla="*/ 1700268 h 5549974"/>
              <a:gd name="connsiteX32" fmla="*/ 4455626 w 4536644"/>
              <a:gd name="connsiteY32" fmla="*/ 1735163 h 5549974"/>
              <a:gd name="connsiteX33" fmla="*/ 4453566 w 4536644"/>
              <a:gd name="connsiteY33" fmla="*/ 1735289 h 5549974"/>
              <a:gd name="connsiteX34" fmla="*/ 4445068 w 4536644"/>
              <a:gd name="connsiteY34" fmla="*/ 1887374 h 5549974"/>
              <a:gd name="connsiteX35" fmla="*/ 4453759 w 4536644"/>
              <a:gd name="connsiteY35" fmla="*/ 1911536 h 5549974"/>
              <a:gd name="connsiteX36" fmla="*/ 4456037 w 4536644"/>
              <a:gd name="connsiteY36" fmla="*/ 1961755 h 5549974"/>
              <a:gd name="connsiteX37" fmla="*/ 4445574 w 4536644"/>
              <a:gd name="connsiteY37" fmla="*/ 2040142 h 5549974"/>
              <a:gd name="connsiteX38" fmla="*/ 4448839 w 4536644"/>
              <a:gd name="connsiteY38" fmla="*/ 2044087 h 5549974"/>
              <a:gd name="connsiteX39" fmla="*/ 4451680 w 4536644"/>
              <a:gd name="connsiteY39" fmla="*/ 2056904 h 5549974"/>
              <a:gd name="connsiteX40" fmla="*/ 4436755 w 4536644"/>
              <a:gd name="connsiteY40" fmla="*/ 2117719 h 5549974"/>
              <a:gd name="connsiteX41" fmla="*/ 4429424 w 4536644"/>
              <a:gd name="connsiteY41" fmla="*/ 2167300 h 5549974"/>
              <a:gd name="connsiteX42" fmla="*/ 4373341 w 4536644"/>
              <a:gd name="connsiteY42" fmla="*/ 3223633 h 5549974"/>
              <a:gd name="connsiteX43" fmla="*/ 4360555 w 4536644"/>
              <a:gd name="connsiteY43" fmla="*/ 3477281 h 5549974"/>
              <a:gd name="connsiteX44" fmla="*/ 4349470 w 4536644"/>
              <a:gd name="connsiteY44" fmla="*/ 3639984 h 5549974"/>
              <a:gd name="connsiteX45" fmla="*/ 4258709 w 4536644"/>
              <a:gd name="connsiteY45" fmla="*/ 5278921 h 5549974"/>
              <a:gd name="connsiteX46" fmla="*/ 4264007 w 4536644"/>
              <a:gd name="connsiteY46" fmla="*/ 5315626 h 5549974"/>
              <a:gd name="connsiteX47" fmla="*/ 4267541 w 4536644"/>
              <a:gd name="connsiteY47" fmla="*/ 5350090 h 5549974"/>
              <a:gd name="connsiteX48" fmla="*/ 4270373 w 4536644"/>
              <a:gd name="connsiteY48" fmla="*/ 5450399 h 5549974"/>
              <a:gd name="connsiteX49" fmla="*/ 4251816 w 4536644"/>
              <a:gd name="connsiteY49" fmla="*/ 5484804 h 5549974"/>
              <a:gd name="connsiteX50" fmla="*/ 4247164 w 4536644"/>
              <a:gd name="connsiteY50" fmla="*/ 5487504 h 5549974"/>
              <a:gd name="connsiteX51" fmla="*/ 4243707 w 4536644"/>
              <a:gd name="connsiteY51" fmla="*/ 5549951 h 5549974"/>
              <a:gd name="connsiteX52" fmla="*/ 310344 w 4536644"/>
              <a:gd name="connsiteY52" fmla="*/ 5297261 h 5549974"/>
              <a:gd name="connsiteX53" fmla="*/ 0 w 4536644"/>
              <a:gd name="connsiteY53" fmla="*/ 5280167 h 5549974"/>
              <a:gd name="connsiteX54" fmla="*/ 78736 w 4536644"/>
              <a:gd name="connsiteY54" fmla="*/ 3839310 h 5549974"/>
              <a:gd name="connsiteX55" fmla="*/ 303426 w 4536644"/>
              <a:gd name="connsiteY55"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7096 w 4536644"/>
              <a:gd name="connsiteY30" fmla="*/ 1700268 h 5549974"/>
              <a:gd name="connsiteX31" fmla="*/ 4455626 w 4536644"/>
              <a:gd name="connsiteY31" fmla="*/ 1735163 h 5549974"/>
              <a:gd name="connsiteX32" fmla="*/ 4453566 w 4536644"/>
              <a:gd name="connsiteY32" fmla="*/ 1735289 h 5549974"/>
              <a:gd name="connsiteX33" fmla="*/ 4445068 w 4536644"/>
              <a:gd name="connsiteY33" fmla="*/ 1887374 h 5549974"/>
              <a:gd name="connsiteX34" fmla="*/ 4453759 w 4536644"/>
              <a:gd name="connsiteY34" fmla="*/ 1911536 h 5549974"/>
              <a:gd name="connsiteX35" fmla="*/ 4456037 w 4536644"/>
              <a:gd name="connsiteY35" fmla="*/ 1961755 h 5549974"/>
              <a:gd name="connsiteX36" fmla="*/ 4445574 w 4536644"/>
              <a:gd name="connsiteY36" fmla="*/ 2040142 h 5549974"/>
              <a:gd name="connsiteX37" fmla="*/ 4448839 w 4536644"/>
              <a:gd name="connsiteY37" fmla="*/ 2044087 h 5549974"/>
              <a:gd name="connsiteX38" fmla="*/ 4451680 w 4536644"/>
              <a:gd name="connsiteY38" fmla="*/ 2056904 h 5549974"/>
              <a:gd name="connsiteX39" fmla="*/ 4436755 w 4536644"/>
              <a:gd name="connsiteY39" fmla="*/ 2117719 h 5549974"/>
              <a:gd name="connsiteX40" fmla="*/ 4429424 w 4536644"/>
              <a:gd name="connsiteY40" fmla="*/ 2167300 h 5549974"/>
              <a:gd name="connsiteX41" fmla="*/ 4373341 w 4536644"/>
              <a:gd name="connsiteY41" fmla="*/ 3223633 h 5549974"/>
              <a:gd name="connsiteX42" fmla="*/ 4360555 w 4536644"/>
              <a:gd name="connsiteY42" fmla="*/ 3477281 h 5549974"/>
              <a:gd name="connsiteX43" fmla="*/ 4349470 w 4536644"/>
              <a:gd name="connsiteY43" fmla="*/ 3639984 h 5549974"/>
              <a:gd name="connsiteX44" fmla="*/ 4258709 w 4536644"/>
              <a:gd name="connsiteY44" fmla="*/ 5278921 h 5549974"/>
              <a:gd name="connsiteX45" fmla="*/ 4264007 w 4536644"/>
              <a:gd name="connsiteY45" fmla="*/ 5315626 h 5549974"/>
              <a:gd name="connsiteX46" fmla="*/ 4267541 w 4536644"/>
              <a:gd name="connsiteY46" fmla="*/ 5350090 h 5549974"/>
              <a:gd name="connsiteX47" fmla="*/ 4270373 w 4536644"/>
              <a:gd name="connsiteY47" fmla="*/ 5450399 h 5549974"/>
              <a:gd name="connsiteX48" fmla="*/ 4251816 w 4536644"/>
              <a:gd name="connsiteY48" fmla="*/ 5484804 h 5549974"/>
              <a:gd name="connsiteX49" fmla="*/ 4247164 w 4536644"/>
              <a:gd name="connsiteY49" fmla="*/ 5487504 h 5549974"/>
              <a:gd name="connsiteX50" fmla="*/ 4243707 w 4536644"/>
              <a:gd name="connsiteY50" fmla="*/ 5549951 h 5549974"/>
              <a:gd name="connsiteX51" fmla="*/ 310344 w 4536644"/>
              <a:gd name="connsiteY51" fmla="*/ 5297261 h 5549974"/>
              <a:gd name="connsiteX52" fmla="*/ 0 w 4536644"/>
              <a:gd name="connsiteY52" fmla="*/ 5280167 h 5549974"/>
              <a:gd name="connsiteX53" fmla="*/ 78736 w 4536644"/>
              <a:gd name="connsiteY53" fmla="*/ 3839310 h 5549974"/>
              <a:gd name="connsiteX54" fmla="*/ 303426 w 4536644"/>
              <a:gd name="connsiteY54"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7096 w 4536644"/>
              <a:gd name="connsiteY29" fmla="*/ 1700268 h 5549974"/>
              <a:gd name="connsiteX30" fmla="*/ 4455626 w 4536644"/>
              <a:gd name="connsiteY30" fmla="*/ 1735163 h 5549974"/>
              <a:gd name="connsiteX31" fmla="*/ 4453566 w 4536644"/>
              <a:gd name="connsiteY31" fmla="*/ 1735289 h 5549974"/>
              <a:gd name="connsiteX32" fmla="*/ 4445068 w 4536644"/>
              <a:gd name="connsiteY32" fmla="*/ 1887374 h 5549974"/>
              <a:gd name="connsiteX33" fmla="*/ 4453759 w 4536644"/>
              <a:gd name="connsiteY33" fmla="*/ 1911536 h 5549974"/>
              <a:gd name="connsiteX34" fmla="*/ 4456037 w 4536644"/>
              <a:gd name="connsiteY34" fmla="*/ 1961755 h 5549974"/>
              <a:gd name="connsiteX35" fmla="*/ 4445574 w 4536644"/>
              <a:gd name="connsiteY35" fmla="*/ 2040142 h 5549974"/>
              <a:gd name="connsiteX36" fmla="*/ 4448839 w 4536644"/>
              <a:gd name="connsiteY36" fmla="*/ 2044087 h 5549974"/>
              <a:gd name="connsiteX37" fmla="*/ 4451680 w 4536644"/>
              <a:gd name="connsiteY37" fmla="*/ 2056904 h 5549974"/>
              <a:gd name="connsiteX38" fmla="*/ 4436755 w 4536644"/>
              <a:gd name="connsiteY38" fmla="*/ 2117719 h 5549974"/>
              <a:gd name="connsiteX39" fmla="*/ 4429424 w 4536644"/>
              <a:gd name="connsiteY39" fmla="*/ 2167300 h 5549974"/>
              <a:gd name="connsiteX40" fmla="*/ 4373341 w 4536644"/>
              <a:gd name="connsiteY40" fmla="*/ 3223633 h 5549974"/>
              <a:gd name="connsiteX41" fmla="*/ 4360555 w 4536644"/>
              <a:gd name="connsiteY41" fmla="*/ 3477281 h 5549974"/>
              <a:gd name="connsiteX42" fmla="*/ 4349470 w 4536644"/>
              <a:gd name="connsiteY42" fmla="*/ 3639984 h 5549974"/>
              <a:gd name="connsiteX43" fmla="*/ 4258709 w 4536644"/>
              <a:gd name="connsiteY43" fmla="*/ 5278921 h 5549974"/>
              <a:gd name="connsiteX44" fmla="*/ 4264007 w 4536644"/>
              <a:gd name="connsiteY44" fmla="*/ 5315626 h 5549974"/>
              <a:gd name="connsiteX45" fmla="*/ 4267541 w 4536644"/>
              <a:gd name="connsiteY45" fmla="*/ 5350090 h 5549974"/>
              <a:gd name="connsiteX46" fmla="*/ 4270373 w 4536644"/>
              <a:gd name="connsiteY46" fmla="*/ 5450399 h 5549974"/>
              <a:gd name="connsiteX47" fmla="*/ 4251816 w 4536644"/>
              <a:gd name="connsiteY47" fmla="*/ 5484804 h 5549974"/>
              <a:gd name="connsiteX48" fmla="*/ 4247164 w 4536644"/>
              <a:gd name="connsiteY48" fmla="*/ 5487504 h 5549974"/>
              <a:gd name="connsiteX49" fmla="*/ 4243707 w 4536644"/>
              <a:gd name="connsiteY49" fmla="*/ 5549951 h 5549974"/>
              <a:gd name="connsiteX50" fmla="*/ 310344 w 4536644"/>
              <a:gd name="connsiteY50" fmla="*/ 5297261 h 5549974"/>
              <a:gd name="connsiteX51" fmla="*/ 0 w 4536644"/>
              <a:gd name="connsiteY51" fmla="*/ 5280167 h 5549974"/>
              <a:gd name="connsiteX52" fmla="*/ 78736 w 4536644"/>
              <a:gd name="connsiteY52" fmla="*/ 3839310 h 5549974"/>
              <a:gd name="connsiteX53" fmla="*/ 303426 w 4536644"/>
              <a:gd name="connsiteY53"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70373 w 4536644"/>
              <a:gd name="connsiteY45" fmla="*/ 5450399 h 5549974"/>
              <a:gd name="connsiteX46" fmla="*/ 4251816 w 4536644"/>
              <a:gd name="connsiteY46" fmla="*/ 5484804 h 5549974"/>
              <a:gd name="connsiteX47" fmla="*/ 4247164 w 4536644"/>
              <a:gd name="connsiteY47" fmla="*/ 5487504 h 5549974"/>
              <a:gd name="connsiteX48" fmla="*/ 4243707 w 4536644"/>
              <a:gd name="connsiteY48" fmla="*/ 5549951 h 5549974"/>
              <a:gd name="connsiteX49" fmla="*/ 310344 w 4536644"/>
              <a:gd name="connsiteY49" fmla="*/ 5297261 h 5549974"/>
              <a:gd name="connsiteX50" fmla="*/ 0 w 4536644"/>
              <a:gd name="connsiteY50" fmla="*/ 5280167 h 5549974"/>
              <a:gd name="connsiteX51" fmla="*/ 78736 w 4536644"/>
              <a:gd name="connsiteY51" fmla="*/ 3839310 h 5549974"/>
              <a:gd name="connsiteX52" fmla="*/ 303426 w 4536644"/>
              <a:gd name="connsiteY52"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47164 w 4536644"/>
              <a:gd name="connsiteY46" fmla="*/ 5487504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2770 w 4536644"/>
              <a:gd name="connsiteY44" fmla="*/ 5383001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351376 w 4538550"/>
              <a:gd name="connsiteY41" fmla="*/ 3639984 h 5549951"/>
              <a:gd name="connsiteX42" fmla="*/ 4260615 w 4538550"/>
              <a:gd name="connsiteY42" fmla="*/ 5278921 h 5549951"/>
              <a:gd name="connsiteX43" fmla="*/ 4265913 w 4538550"/>
              <a:gd name="connsiteY43" fmla="*/ 5315626 h 5549951"/>
              <a:gd name="connsiteX44" fmla="*/ 4264676 w 4538550"/>
              <a:gd name="connsiteY44" fmla="*/ 5383001 h 5549951"/>
              <a:gd name="connsiteX45" fmla="*/ 4253722 w 4538550"/>
              <a:gd name="connsiteY45" fmla="*/ 5484804 h 5549951"/>
              <a:gd name="connsiteX46" fmla="*/ 4256670 w 4538550"/>
              <a:gd name="connsiteY46" fmla="*/ 5504211 h 5549951"/>
              <a:gd name="connsiteX47" fmla="*/ 4245613 w 4538550"/>
              <a:gd name="connsiteY47" fmla="*/ 5549951 h 5549951"/>
              <a:gd name="connsiteX48" fmla="*/ 0 w 4538550"/>
              <a:gd name="connsiteY48" fmla="*/ 5297070 h 5549951"/>
              <a:gd name="connsiteX49" fmla="*/ 80642 w 4538550"/>
              <a:gd name="connsiteY49" fmla="*/ 3839310 h 5549951"/>
              <a:gd name="connsiteX50" fmla="*/ 305332 w 4538550"/>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260615 w 4538550"/>
              <a:gd name="connsiteY41" fmla="*/ 5278921 h 5549951"/>
              <a:gd name="connsiteX42" fmla="*/ 4265913 w 4538550"/>
              <a:gd name="connsiteY42" fmla="*/ 5315626 h 5549951"/>
              <a:gd name="connsiteX43" fmla="*/ 4264676 w 4538550"/>
              <a:gd name="connsiteY43" fmla="*/ 5383001 h 5549951"/>
              <a:gd name="connsiteX44" fmla="*/ 4253722 w 4538550"/>
              <a:gd name="connsiteY44" fmla="*/ 5484804 h 5549951"/>
              <a:gd name="connsiteX45" fmla="*/ 4256670 w 4538550"/>
              <a:gd name="connsiteY45" fmla="*/ 5504211 h 5549951"/>
              <a:gd name="connsiteX46" fmla="*/ 4245613 w 4538550"/>
              <a:gd name="connsiteY46" fmla="*/ 5549951 h 5549951"/>
              <a:gd name="connsiteX47" fmla="*/ 0 w 4538550"/>
              <a:gd name="connsiteY47" fmla="*/ 5297070 h 5549951"/>
              <a:gd name="connsiteX48" fmla="*/ 80642 w 4538550"/>
              <a:gd name="connsiteY48" fmla="*/ 3839310 h 5549951"/>
              <a:gd name="connsiteX49" fmla="*/ 305332 w 4538550"/>
              <a:gd name="connsiteY49"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260615 w 4538550"/>
              <a:gd name="connsiteY40" fmla="*/ 5278921 h 5549951"/>
              <a:gd name="connsiteX41" fmla="*/ 4265913 w 4538550"/>
              <a:gd name="connsiteY41" fmla="*/ 5315626 h 5549951"/>
              <a:gd name="connsiteX42" fmla="*/ 4264676 w 4538550"/>
              <a:gd name="connsiteY42" fmla="*/ 5383001 h 5549951"/>
              <a:gd name="connsiteX43" fmla="*/ 4253722 w 4538550"/>
              <a:gd name="connsiteY43" fmla="*/ 5484804 h 5549951"/>
              <a:gd name="connsiteX44" fmla="*/ 4256670 w 4538550"/>
              <a:gd name="connsiteY44" fmla="*/ 5504211 h 5549951"/>
              <a:gd name="connsiteX45" fmla="*/ 4245613 w 4538550"/>
              <a:gd name="connsiteY45" fmla="*/ 5549951 h 5549951"/>
              <a:gd name="connsiteX46" fmla="*/ 0 w 4538550"/>
              <a:gd name="connsiteY46" fmla="*/ 5297070 h 5549951"/>
              <a:gd name="connsiteX47" fmla="*/ 80642 w 4538550"/>
              <a:gd name="connsiteY47" fmla="*/ 3839310 h 5549951"/>
              <a:gd name="connsiteX48" fmla="*/ 305332 w 4538550"/>
              <a:gd name="connsiteY48"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260615 w 4538550"/>
              <a:gd name="connsiteY39" fmla="*/ 5278921 h 5549951"/>
              <a:gd name="connsiteX40" fmla="*/ 4265913 w 4538550"/>
              <a:gd name="connsiteY40" fmla="*/ 5315626 h 5549951"/>
              <a:gd name="connsiteX41" fmla="*/ 4264676 w 4538550"/>
              <a:gd name="connsiteY41" fmla="*/ 5383001 h 5549951"/>
              <a:gd name="connsiteX42" fmla="*/ 4253722 w 4538550"/>
              <a:gd name="connsiteY42" fmla="*/ 5484804 h 5549951"/>
              <a:gd name="connsiteX43" fmla="*/ 4256670 w 4538550"/>
              <a:gd name="connsiteY43" fmla="*/ 5504211 h 5549951"/>
              <a:gd name="connsiteX44" fmla="*/ 4245613 w 4538550"/>
              <a:gd name="connsiteY44" fmla="*/ 5549951 h 5549951"/>
              <a:gd name="connsiteX45" fmla="*/ 0 w 4538550"/>
              <a:gd name="connsiteY45" fmla="*/ 5297070 h 5549951"/>
              <a:gd name="connsiteX46" fmla="*/ 80642 w 4538550"/>
              <a:gd name="connsiteY46" fmla="*/ 3839310 h 5549951"/>
              <a:gd name="connsiteX47" fmla="*/ 305332 w 4538550"/>
              <a:gd name="connsiteY47"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38550" h="5549951">
                <a:moveTo>
                  <a:pt x="305332" y="0"/>
                </a:moveTo>
                <a:cubicBezTo>
                  <a:pt x="630079" y="31218"/>
                  <a:pt x="2669019" y="134017"/>
                  <a:pt x="3307518" y="171842"/>
                </a:cubicBezTo>
                <a:lnTo>
                  <a:pt x="4509523" y="247374"/>
                </a:lnTo>
                <a:lnTo>
                  <a:pt x="4537402" y="269179"/>
                </a:lnTo>
                <a:cubicBezTo>
                  <a:pt x="4536811" y="279763"/>
                  <a:pt x="4536219" y="290346"/>
                  <a:pt x="4535628" y="300930"/>
                </a:cubicBezTo>
                <a:lnTo>
                  <a:pt x="4538550" y="302647"/>
                </a:lnTo>
                <a:cubicBezTo>
                  <a:pt x="4536632" y="336963"/>
                  <a:pt x="4526635" y="465062"/>
                  <a:pt x="4524122" y="506828"/>
                </a:cubicBezTo>
                <a:cubicBezTo>
                  <a:pt x="4523905" y="522300"/>
                  <a:pt x="4523689" y="537773"/>
                  <a:pt x="4523472" y="553245"/>
                </a:cubicBezTo>
                <a:cubicBezTo>
                  <a:pt x="4523201" y="558170"/>
                  <a:pt x="4522107" y="568699"/>
                  <a:pt x="4520373" y="581709"/>
                </a:cubicBezTo>
                <a:lnTo>
                  <a:pt x="4519704" y="585890"/>
                </a:lnTo>
                <a:lnTo>
                  <a:pt x="4506767" y="817404"/>
                </a:lnTo>
                <a:lnTo>
                  <a:pt x="4508480" y="822238"/>
                </a:lnTo>
                <a:cubicBezTo>
                  <a:pt x="4507101" y="846918"/>
                  <a:pt x="4499810" y="941461"/>
                  <a:pt x="4498491" y="965485"/>
                </a:cubicBezTo>
                <a:lnTo>
                  <a:pt x="4500568" y="966385"/>
                </a:lnTo>
                <a:cubicBezTo>
                  <a:pt x="4502009" y="972743"/>
                  <a:pt x="4504800" y="980116"/>
                  <a:pt x="4504687" y="1002567"/>
                </a:cubicBezTo>
                <a:cubicBezTo>
                  <a:pt x="4493849" y="1029868"/>
                  <a:pt x="4514305" y="1067217"/>
                  <a:pt x="4499889" y="1101094"/>
                </a:cubicBezTo>
                <a:cubicBezTo>
                  <a:pt x="4496162" y="1113552"/>
                  <a:pt x="4494270" y="1152106"/>
                  <a:pt x="4499784" y="1159389"/>
                </a:cubicBezTo>
                <a:cubicBezTo>
                  <a:pt x="4500599" y="1167426"/>
                  <a:pt x="4497942" y="1176807"/>
                  <a:pt x="4504087" y="1180505"/>
                </a:cubicBezTo>
                <a:cubicBezTo>
                  <a:pt x="4506789" y="1197800"/>
                  <a:pt x="4513630" y="1241012"/>
                  <a:pt x="4515994" y="1263157"/>
                </a:cubicBezTo>
                <a:lnTo>
                  <a:pt x="4518271" y="1313374"/>
                </a:lnTo>
                <a:cubicBezTo>
                  <a:pt x="4517978" y="1324584"/>
                  <a:pt x="4517684" y="1335794"/>
                  <a:pt x="4517391" y="1347004"/>
                </a:cubicBezTo>
                <a:cubicBezTo>
                  <a:pt x="4515647" y="1360069"/>
                  <a:pt x="4508862" y="1383645"/>
                  <a:pt x="4507809" y="1391762"/>
                </a:cubicBezTo>
                <a:cubicBezTo>
                  <a:pt x="4509015" y="1392770"/>
                  <a:pt x="4510117" y="1394098"/>
                  <a:pt x="4511073" y="1395707"/>
                </a:cubicBezTo>
                <a:lnTo>
                  <a:pt x="4513915" y="1408524"/>
                </a:lnTo>
                <a:lnTo>
                  <a:pt x="4498990" y="1469337"/>
                </a:lnTo>
                <a:lnTo>
                  <a:pt x="4488093" y="1543038"/>
                </a:lnTo>
                <a:lnTo>
                  <a:pt x="4483212" y="1553997"/>
                </a:lnTo>
                <a:cubicBezTo>
                  <a:pt x="4477121" y="1579288"/>
                  <a:pt x="4480269" y="1610368"/>
                  <a:pt x="4468784" y="1626071"/>
                </a:cubicBezTo>
                <a:cubicBezTo>
                  <a:pt x="4468857" y="1650803"/>
                  <a:pt x="4468929" y="1675536"/>
                  <a:pt x="4469002" y="1700268"/>
                </a:cubicBezTo>
                <a:cubicBezTo>
                  <a:pt x="4454430" y="1697000"/>
                  <a:pt x="4460139" y="1726126"/>
                  <a:pt x="4457532" y="1735163"/>
                </a:cubicBezTo>
                <a:lnTo>
                  <a:pt x="4455472" y="1735289"/>
                </a:lnTo>
                <a:lnTo>
                  <a:pt x="4446974" y="1887374"/>
                </a:lnTo>
                <a:lnTo>
                  <a:pt x="4455665" y="1911536"/>
                </a:lnTo>
                <a:cubicBezTo>
                  <a:pt x="4456424" y="1928276"/>
                  <a:pt x="4457184" y="1945015"/>
                  <a:pt x="4457943" y="1961755"/>
                </a:cubicBezTo>
                <a:cubicBezTo>
                  <a:pt x="4456579" y="1983189"/>
                  <a:pt x="4448680" y="2026420"/>
                  <a:pt x="4447480" y="2040142"/>
                </a:cubicBezTo>
                <a:cubicBezTo>
                  <a:pt x="4448687" y="2041150"/>
                  <a:pt x="4449788" y="2042479"/>
                  <a:pt x="4450745" y="2044087"/>
                </a:cubicBezTo>
                <a:lnTo>
                  <a:pt x="4453586" y="2056904"/>
                </a:lnTo>
                <a:lnTo>
                  <a:pt x="4438661" y="2117719"/>
                </a:lnTo>
                <a:lnTo>
                  <a:pt x="4431330" y="2167300"/>
                </a:lnTo>
                <a:cubicBezTo>
                  <a:pt x="4401656" y="2694167"/>
                  <a:pt x="4288184" y="4754200"/>
                  <a:pt x="4260615" y="5278921"/>
                </a:cubicBezTo>
                <a:lnTo>
                  <a:pt x="4265913" y="5315626"/>
                </a:lnTo>
                <a:cubicBezTo>
                  <a:pt x="4271701" y="5323538"/>
                  <a:pt x="4266708" y="5354805"/>
                  <a:pt x="4264676" y="5383001"/>
                </a:cubicBezTo>
                <a:cubicBezTo>
                  <a:pt x="4262644" y="5411197"/>
                  <a:pt x="4257118" y="5461902"/>
                  <a:pt x="4253722" y="5484804"/>
                </a:cubicBezTo>
                <a:lnTo>
                  <a:pt x="4256670" y="5504211"/>
                </a:lnTo>
                <a:cubicBezTo>
                  <a:pt x="4255518" y="5525026"/>
                  <a:pt x="4249878" y="5526348"/>
                  <a:pt x="4245613" y="5549951"/>
                </a:cubicBezTo>
                <a:lnTo>
                  <a:pt x="0" y="5297070"/>
                </a:lnTo>
                <a:lnTo>
                  <a:pt x="80642" y="3839310"/>
                </a:lnTo>
                <a:lnTo>
                  <a:pt x="305332"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Maintaining a Positive Mindset Daily - Future of Personal Health">
            <a:extLst>
              <a:ext uri="{FF2B5EF4-FFF2-40B4-BE49-F238E27FC236}">
                <a16:creationId xmlns:a16="http://schemas.microsoft.com/office/drawing/2014/main" id="{9AB44959-4742-41ED-F469-E3E9E2C4CED9}"/>
              </a:ext>
            </a:extLst>
          </p:cNvPr>
          <p:cNvPicPr>
            <a:picLocks noChangeAspect="1" noChangeArrowheads="1"/>
          </p:cNvPicPr>
          <p:nvPr/>
        </p:nvPicPr>
        <p:blipFill rotWithShape="1">
          <a:blip r:embed="rId3">
            <a:alphaModFix amt="84000"/>
            <a:extLst>
              <a:ext uri="{28A0092B-C50C-407E-A947-70E740481C1C}">
                <a14:useLocalDpi xmlns:a14="http://schemas.microsoft.com/office/drawing/2010/main" val="0"/>
              </a:ext>
            </a:extLst>
          </a:blip>
          <a:srcRect l="14183" r="14409" b="2"/>
          <a:stretch/>
        </p:blipFill>
        <p:spPr bwMode="auto">
          <a:xfrm>
            <a:off x="846581" y="562650"/>
            <a:ext cx="4658079" cy="5511980"/>
          </a:xfrm>
          <a:custGeom>
            <a:avLst/>
            <a:gdLst/>
            <a:ahLst/>
            <a:cxnLst/>
            <a:rect l="l" t="t" r="r" b="b"/>
            <a:pathLst>
              <a:path w="4658079" h="5511980">
                <a:moveTo>
                  <a:pt x="4351992" y="0"/>
                </a:moveTo>
                <a:lnTo>
                  <a:pt x="4439670" y="1444388"/>
                </a:lnTo>
                <a:lnTo>
                  <a:pt x="4658079" y="5249958"/>
                </a:lnTo>
                <a:cubicBezTo>
                  <a:pt x="4324280" y="5258279"/>
                  <a:pt x="2239352" y="5402254"/>
                  <a:pt x="1585796" y="5441796"/>
                </a:cubicBezTo>
                <a:lnTo>
                  <a:pt x="354942" y="5511980"/>
                </a:lnTo>
                <a:lnTo>
                  <a:pt x="324060" y="5493872"/>
                </a:lnTo>
                <a:cubicBezTo>
                  <a:pt x="323429" y="5483384"/>
                  <a:pt x="322799" y="5472898"/>
                  <a:pt x="322168" y="5462410"/>
                </a:cubicBezTo>
                <a:lnTo>
                  <a:pt x="318997" y="5461072"/>
                </a:lnTo>
                <a:cubicBezTo>
                  <a:pt x="316953" y="5427068"/>
                  <a:pt x="312208" y="5299794"/>
                  <a:pt x="309902" y="5258387"/>
                </a:cubicBezTo>
                <a:cubicBezTo>
                  <a:pt x="308322" y="5243134"/>
                  <a:pt x="306741" y="5227879"/>
                  <a:pt x="305160" y="5212626"/>
                </a:cubicBezTo>
                <a:cubicBezTo>
                  <a:pt x="304863" y="5207747"/>
                  <a:pt x="304750" y="5197253"/>
                  <a:pt x="304998" y="5184240"/>
                </a:cubicBezTo>
                <a:lnTo>
                  <a:pt x="305192" y="5180045"/>
                </a:lnTo>
                <a:lnTo>
                  <a:pt x="291399" y="4950639"/>
                </a:lnTo>
                <a:lnTo>
                  <a:pt x="289095" y="4946087"/>
                </a:lnTo>
                <a:cubicBezTo>
                  <a:pt x="287624" y="4921632"/>
                  <a:pt x="284034" y="4827709"/>
                  <a:pt x="282579" y="4803906"/>
                </a:cubicBezTo>
                <a:lnTo>
                  <a:pt x="280362" y="4803270"/>
                </a:lnTo>
                <a:cubicBezTo>
                  <a:pt x="278157" y="4797186"/>
                  <a:pt x="274462" y="4790265"/>
                  <a:pt x="271963" y="4768156"/>
                </a:cubicBezTo>
                <a:cubicBezTo>
                  <a:pt x="279804" y="4739984"/>
                  <a:pt x="254660" y="4705685"/>
                  <a:pt x="265374" y="4670611"/>
                </a:cubicBezTo>
                <a:cubicBezTo>
                  <a:pt x="267713" y="4657902"/>
                  <a:pt x="265149" y="4619731"/>
                  <a:pt x="258696" y="4613226"/>
                </a:cubicBezTo>
                <a:cubicBezTo>
                  <a:pt x="256932" y="4605414"/>
                  <a:pt x="258542" y="4595862"/>
                  <a:pt x="251863" y="4592962"/>
                </a:cubicBezTo>
                <a:cubicBezTo>
                  <a:pt x="247103" y="4576265"/>
                  <a:pt x="235119" y="4534559"/>
                  <a:pt x="230138" y="4513049"/>
                </a:cubicBezTo>
                <a:lnTo>
                  <a:pt x="221978" y="4463901"/>
                </a:lnTo>
                <a:cubicBezTo>
                  <a:pt x="220971" y="4452833"/>
                  <a:pt x="219966" y="4441765"/>
                  <a:pt x="218959" y="4430697"/>
                </a:cubicBezTo>
                <a:cubicBezTo>
                  <a:pt x="219211" y="4417629"/>
                  <a:pt x="223365" y="4393610"/>
                  <a:pt x="223492" y="4385495"/>
                </a:cubicBezTo>
                <a:cubicBezTo>
                  <a:pt x="222148" y="4384648"/>
                  <a:pt x="220873" y="4383474"/>
                  <a:pt x="219714" y="4382005"/>
                </a:cubicBezTo>
                <a:lnTo>
                  <a:pt x="215333" y="4369732"/>
                </a:lnTo>
                <a:lnTo>
                  <a:pt x="223429" y="4308087"/>
                </a:lnTo>
                <a:lnTo>
                  <a:pt x="225930" y="4234242"/>
                </a:lnTo>
                <a:lnTo>
                  <a:pt x="229617" y="4222870"/>
                </a:lnTo>
                <a:cubicBezTo>
                  <a:pt x="232866" y="4197247"/>
                  <a:pt x="226048" y="4167037"/>
                  <a:pt x="235897" y="4150202"/>
                </a:cubicBezTo>
                <a:cubicBezTo>
                  <a:pt x="232944" y="4125870"/>
                  <a:pt x="229992" y="4101537"/>
                  <a:pt x="227040" y="4077205"/>
                </a:cubicBezTo>
                <a:cubicBezTo>
                  <a:pt x="242235" y="4078669"/>
                  <a:pt x="233041" y="4050691"/>
                  <a:pt x="234640" y="4041483"/>
                </a:cubicBezTo>
                <a:lnTo>
                  <a:pt x="236720" y="4041112"/>
                </a:lnTo>
                <a:lnTo>
                  <a:pt x="227659" y="3890411"/>
                </a:lnTo>
                <a:lnTo>
                  <a:pt x="216010" y="3867677"/>
                </a:lnTo>
                <a:cubicBezTo>
                  <a:pt x="213290" y="3851293"/>
                  <a:pt x="210569" y="3834910"/>
                  <a:pt x="207849" y="3818526"/>
                </a:cubicBezTo>
                <a:cubicBezTo>
                  <a:pt x="206741" y="3797268"/>
                  <a:pt x="209741" y="3753771"/>
                  <a:pt x="209364" y="3740122"/>
                </a:cubicBezTo>
                <a:cubicBezTo>
                  <a:pt x="208019" y="3739275"/>
                  <a:pt x="206745" y="3738099"/>
                  <a:pt x="205585" y="3736632"/>
                </a:cubicBezTo>
                <a:lnTo>
                  <a:pt x="201205" y="3724359"/>
                </a:lnTo>
                <a:lnTo>
                  <a:pt x="209301" y="3662712"/>
                </a:lnTo>
                <a:lnTo>
                  <a:pt x="210984" y="3613034"/>
                </a:lnTo>
                <a:cubicBezTo>
                  <a:pt x="179832" y="3090937"/>
                  <a:pt x="55434" y="1049860"/>
                  <a:pt x="22392" y="530128"/>
                </a:cubicBezTo>
                <a:lnTo>
                  <a:pt x="12734" y="494640"/>
                </a:lnTo>
                <a:cubicBezTo>
                  <a:pt x="5928" y="487549"/>
                  <a:pt x="7365" y="456177"/>
                  <a:pt x="6150" y="428183"/>
                </a:cubicBezTo>
                <a:cubicBezTo>
                  <a:pt x="4934" y="400189"/>
                  <a:pt x="4651" y="349621"/>
                  <a:pt x="5438" y="326674"/>
                </a:cubicBezTo>
                <a:lnTo>
                  <a:pt x="182" y="307928"/>
                </a:lnTo>
                <a:cubicBezTo>
                  <a:pt x="-1070" y="287304"/>
                  <a:pt x="4511" y="285325"/>
                  <a:pt x="6100" y="261583"/>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CF9A11-A1CA-BFF7-69A4-066F9A11473F}"/>
              </a:ext>
            </a:extLst>
          </p:cNvPr>
          <p:cNvSpPr>
            <a:spLocks noGrp="1"/>
          </p:cNvSpPr>
          <p:nvPr>
            <p:ph type="title"/>
          </p:nvPr>
        </p:nvSpPr>
        <p:spPr>
          <a:xfrm>
            <a:off x="4779817" y="783370"/>
            <a:ext cx="6341212" cy="1992486"/>
          </a:xfrm>
        </p:spPr>
        <p:txBody>
          <a:bodyPr>
            <a:normAutofit/>
          </a:bodyPr>
          <a:lstStyle/>
          <a:p>
            <a:pPr>
              <a:lnSpc>
                <a:spcPct val="110000"/>
              </a:lnSpc>
            </a:pPr>
            <a:r>
              <a:rPr lang="en-US" sz="3800"/>
              <a:t>Research Findings on Happiness: Natural Strengths</a:t>
            </a:r>
          </a:p>
        </p:txBody>
      </p:sp>
      <p:sp>
        <p:nvSpPr>
          <p:cNvPr id="1037" name="Freeform: Shape 1036">
            <a:extLst>
              <a:ext uri="{FF2B5EF4-FFF2-40B4-BE49-F238E27FC236}">
                <a16:creationId xmlns:a16="http://schemas.microsoft.com/office/drawing/2014/main" id="{8D79F6BF-92D2-4F87-A150-D6C0C620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297617" y="5065939"/>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B7B46E6-1C98-6A1E-6799-4EAC9713709A}"/>
              </a:ext>
            </a:extLst>
          </p:cNvPr>
          <p:cNvSpPr>
            <a:spLocks noGrp="1"/>
          </p:cNvSpPr>
          <p:nvPr>
            <p:ph idx="1"/>
          </p:nvPr>
        </p:nvSpPr>
        <p:spPr>
          <a:xfrm>
            <a:off x="6602599" y="3324496"/>
            <a:ext cx="4518430" cy="2847703"/>
          </a:xfrm>
        </p:spPr>
        <p:txBody>
          <a:bodyPr>
            <a:normAutofit/>
          </a:bodyPr>
          <a:lstStyle/>
          <a:p>
            <a:pPr>
              <a:lnSpc>
                <a:spcPct val="110000"/>
              </a:lnSpc>
            </a:pPr>
            <a:r>
              <a:rPr lang="en-US" sz="1200"/>
              <a:t>Contemporary thinkers in positive psychology look at how we can measure happiness (M. Seligman) and how using our </a:t>
            </a:r>
            <a:r>
              <a:rPr lang="en-US" sz="1200" b="1" i="1"/>
              <a:t>natural strengths </a:t>
            </a:r>
            <a:r>
              <a:rPr lang="en-US" sz="1200"/>
              <a:t>can increase our happiness</a:t>
            </a:r>
          </a:p>
          <a:p>
            <a:pPr>
              <a:lnSpc>
                <a:spcPct val="110000"/>
              </a:lnSpc>
            </a:pPr>
            <a:r>
              <a:rPr lang="en-US" sz="1200"/>
              <a:t>Identifying our natural strengths and finding ways to express them regularly reduce depression and increase health and well-being</a:t>
            </a:r>
          </a:p>
          <a:p>
            <a:pPr>
              <a:lnSpc>
                <a:spcPct val="110000"/>
              </a:lnSpc>
            </a:pPr>
            <a:r>
              <a:rPr lang="en-US" sz="1200"/>
              <a:t>Exercises these strengths also gives us meaning and purpose, which are fundamental to happiness in the long-term</a:t>
            </a:r>
          </a:p>
          <a:p>
            <a:pPr>
              <a:lnSpc>
                <a:spcPct val="110000"/>
              </a:lnSpc>
            </a:pPr>
            <a:endParaRPr lang="en-US" sz="1200"/>
          </a:p>
        </p:txBody>
      </p:sp>
      <p:grpSp>
        <p:nvGrpSpPr>
          <p:cNvPr id="1039" name="Group 1038">
            <a:extLst>
              <a:ext uri="{FF2B5EF4-FFF2-40B4-BE49-F238E27FC236}">
                <a16:creationId xmlns:a16="http://schemas.microsoft.com/office/drawing/2014/main" id="{8F1E5548-C8F0-448F-A511-7672E204D2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40" name="Group 1039">
              <a:extLst>
                <a:ext uri="{FF2B5EF4-FFF2-40B4-BE49-F238E27FC236}">
                  <a16:creationId xmlns:a16="http://schemas.microsoft.com/office/drawing/2014/main" id="{93731FAA-1021-4D9F-87A7-BFEF8B96DB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42" name="Straight Connector 1041">
                <a:extLst>
                  <a:ext uri="{FF2B5EF4-FFF2-40B4-BE49-F238E27FC236}">
                    <a16:creationId xmlns:a16="http://schemas.microsoft.com/office/drawing/2014/main" id="{1EAB1D57-5DCE-4A3A-AA8E-14A2877FF7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4DBE16E4-EA68-4BE1-AFE6-25A19174D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1" name="Oval 1040">
              <a:extLst>
                <a:ext uri="{FF2B5EF4-FFF2-40B4-BE49-F238E27FC236}">
                  <a16:creationId xmlns:a16="http://schemas.microsoft.com/office/drawing/2014/main" id="{A73BE96F-9A4D-4AB8-BF6C-94979FCA7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390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ople playing instruments">
            <a:extLst>
              <a:ext uri="{FF2B5EF4-FFF2-40B4-BE49-F238E27FC236}">
                <a16:creationId xmlns:a16="http://schemas.microsoft.com/office/drawing/2014/main" id="{CFF82665-7C49-CE61-AF37-B20F8BFC21D1}"/>
              </a:ext>
            </a:extLst>
          </p:cNvPr>
          <p:cNvPicPr>
            <a:picLocks noChangeAspect="1"/>
          </p:cNvPicPr>
          <p:nvPr/>
        </p:nvPicPr>
        <p:blipFill rotWithShape="1">
          <a:blip r:embed="rId3">
            <a:alphaModFix amt="84000"/>
          </a:blip>
          <a:srcRect l="21229" r="10097" b="1"/>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le 1">
            <a:extLst>
              <a:ext uri="{FF2B5EF4-FFF2-40B4-BE49-F238E27FC236}">
                <a16:creationId xmlns:a16="http://schemas.microsoft.com/office/drawing/2014/main" id="{27AF46DE-72CB-0938-D1AB-7A7990452FEA}"/>
              </a:ext>
            </a:extLst>
          </p:cNvPr>
          <p:cNvSpPr>
            <a:spLocks noGrp="1"/>
          </p:cNvSpPr>
          <p:nvPr>
            <p:ph type="title"/>
          </p:nvPr>
        </p:nvSpPr>
        <p:spPr>
          <a:xfrm>
            <a:off x="5933208" y="681036"/>
            <a:ext cx="5572992" cy="1916505"/>
          </a:xfrm>
        </p:spPr>
        <p:txBody>
          <a:bodyPr>
            <a:normAutofit/>
          </a:bodyPr>
          <a:lstStyle/>
          <a:p>
            <a:r>
              <a:rPr lang="en-US" sz="3700" dirty="0"/>
              <a:t>Research Findings on Happiness: FLOW</a:t>
            </a:r>
          </a:p>
        </p:txBody>
      </p:sp>
      <p:sp>
        <p:nvSpPr>
          <p:cNvPr id="15" name="Freeform: Shape 14">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0356974-AD30-DE20-964B-8A1029265426}"/>
              </a:ext>
            </a:extLst>
          </p:cNvPr>
          <p:cNvSpPr>
            <a:spLocks noGrp="1"/>
          </p:cNvSpPr>
          <p:nvPr>
            <p:ph idx="1"/>
          </p:nvPr>
        </p:nvSpPr>
        <p:spPr>
          <a:xfrm>
            <a:off x="7424205" y="2899133"/>
            <a:ext cx="4462131" cy="3585465"/>
          </a:xfrm>
        </p:spPr>
        <p:txBody>
          <a:bodyPr>
            <a:normAutofit/>
          </a:bodyPr>
          <a:lstStyle/>
          <a:p>
            <a:r>
              <a:rPr lang="en-US" sz="2000" dirty="0"/>
              <a:t>Achieving </a:t>
            </a:r>
            <a:r>
              <a:rPr lang="en-US" sz="2000" b="1" i="1" dirty="0"/>
              <a:t>a state of FLOW </a:t>
            </a:r>
            <a:r>
              <a:rPr lang="en-US" sz="2000" dirty="0"/>
              <a:t>(</a:t>
            </a:r>
            <a:r>
              <a:rPr lang="en-CA" sz="2000" dirty="0"/>
              <a:t>Csikszentmihalyi) can bring peace and loss of a sense of time associated with improved happiness levels (art, dance, singing, playing an instrument, etc.)</a:t>
            </a:r>
          </a:p>
          <a:p>
            <a:endParaRPr lang="en-US" dirty="0"/>
          </a:p>
        </p:txBody>
      </p:sp>
      <p:grpSp>
        <p:nvGrpSpPr>
          <p:cNvPr id="17" name="Group 16">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700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47" name="Rectangle 5132">
            <a:extLst>
              <a:ext uri="{FF2B5EF4-FFF2-40B4-BE49-F238E27FC236}">
                <a16:creationId xmlns:a16="http://schemas.microsoft.com/office/drawing/2014/main" id="{40F9F56E-5A69-4F79-A578-5963B46C1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6B474-BCCF-D84F-EC4B-54B09921FCAE}"/>
              </a:ext>
            </a:extLst>
          </p:cNvPr>
          <p:cNvSpPr>
            <a:spLocks noGrp="1"/>
          </p:cNvSpPr>
          <p:nvPr>
            <p:ph type="title"/>
          </p:nvPr>
        </p:nvSpPr>
        <p:spPr>
          <a:xfrm>
            <a:off x="1219199" y="365125"/>
            <a:ext cx="5509684" cy="1578930"/>
          </a:xfrm>
        </p:spPr>
        <p:txBody>
          <a:bodyPr>
            <a:normAutofit/>
          </a:bodyPr>
          <a:lstStyle/>
          <a:p>
            <a:pPr>
              <a:lnSpc>
                <a:spcPct val="110000"/>
              </a:lnSpc>
            </a:pPr>
            <a:r>
              <a:rPr lang="en-US" sz="2800"/>
              <a:t>Research Findings on Happiness: Mindfulness Meditation and Compassion</a:t>
            </a:r>
          </a:p>
        </p:txBody>
      </p:sp>
      <p:sp>
        <p:nvSpPr>
          <p:cNvPr id="19" name="Content Placeholder 2">
            <a:extLst>
              <a:ext uri="{FF2B5EF4-FFF2-40B4-BE49-F238E27FC236}">
                <a16:creationId xmlns:a16="http://schemas.microsoft.com/office/drawing/2014/main" id="{0B5C2895-20C8-2709-6D97-0AE16DDFA9B4}"/>
              </a:ext>
            </a:extLst>
          </p:cNvPr>
          <p:cNvSpPr>
            <a:spLocks noGrp="1"/>
          </p:cNvSpPr>
          <p:nvPr>
            <p:ph idx="1"/>
          </p:nvPr>
        </p:nvSpPr>
        <p:spPr>
          <a:xfrm>
            <a:off x="381882" y="2080507"/>
            <a:ext cx="6471007" cy="4079079"/>
          </a:xfrm>
        </p:spPr>
        <p:txBody>
          <a:bodyPr>
            <a:noAutofit/>
          </a:bodyPr>
          <a:lstStyle/>
          <a:p>
            <a:pPr>
              <a:lnSpc>
                <a:spcPct val="110000"/>
              </a:lnSpc>
            </a:pPr>
            <a:r>
              <a:rPr lang="en-US" sz="1400" dirty="0"/>
              <a:t>Mindfulness Meditation and compassion practices</a:t>
            </a:r>
          </a:p>
          <a:p>
            <a:pPr>
              <a:lnSpc>
                <a:spcPct val="110000"/>
              </a:lnSpc>
            </a:pPr>
            <a:r>
              <a:rPr lang="en-US" sz="1400" dirty="0"/>
              <a:t>Meditative practices rewire and retrain our brains to become happier</a:t>
            </a:r>
          </a:p>
          <a:p>
            <a:pPr>
              <a:lnSpc>
                <a:spcPct val="110000"/>
              </a:lnSpc>
            </a:pPr>
            <a:r>
              <a:rPr lang="en-US" sz="1400" dirty="0"/>
              <a:t>Just dedicating a few minutes throughout the day to bring to mind something that makes us happy, or viewing something beautiful and staying with it, repeatedly, changes our brain to find it easier to feel happiness (Hanson, positive neuroplasticity)</a:t>
            </a:r>
          </a:p>
          <a:p>
            <a:pPr>
              <a:lnSpc>
                <a:spcPct val="110000"/>
              </a:lnSpc>
            </a:pPr>
            <a:endParaRPr lang="en-US" sz="1400" dirty="0"/>
          </a:p>
          <a:p>
            <a:pPr>
              <a:lnSpc>
                <a:spcPct val="110000"/>
              </a:lnSpc>
            </a:pPr>
            <a:r>
              <a:rPr lang="en-US" sz="1400" b="1" i="1" dirty="0"/>
              <a:t>‘What fires together wires together’</a:t>
            </a:r>
          </a:p>
          <a:p>
            <a:pPr>
              <a:lnSpc>
                <a:spcPct val="110000"/>
              </a:lnSpc>
            </a:pPr>
            <a:r>
              <a:rPr lang="en-US" sz="1400" b="1" i="1" dirty="0"/>
              <a:t>‘what you practice grows stronger’</a:t>
            </a:r>
          </a:p>
          <a:p>
            <a:pPr>
              <a:lnSpc>
                <a:spcPct val="110000"/>
              </a:lnSpc>
            </a:pPr>
            <a:endParaRPr lang="en-US" sz="1400" b="1" i="1" dirty="0"/>
          </a:p>
          <a:p>
            <a:pPr>
              <a:lnSpc>
                <a:spcPct val="110000"/>
              </a:lnSpc>
            </a:pPr>
            <a:r>
              <a:rPr lang="en-US" sz="1400" dirty="0"/>
              <a:t>Compassion and self-compassion practices bring about mental and emotional resilience and decreased anxiety and depression </a:t>
            </a:r>
          </a:p>
        </p:txBody>
      </p:sp>
      <p:sp>
        <p:nvSpPr>
          <p:cNvPr id="5148" name="Rectangle 13">
            <a:extLst>
              <a:ext uri="{FF2B5EF4-FFF2-40B4-BE49-F238E27FC236}">
                <a16:creationId xmlns:a16="http://schemas.microsoft.com/office/drawing/2014/main" id="{E99323BC-1B70-447E-A2E4-BD7851671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245">
            <a:off x="7357309" y="579304"/>
            <a:ext cx="4207231" cy="5687459"/>
          </a:xfrm>
          <a:custGeom>
            <a:avLst/>
            <a:gdLst>
              <a:gd name="connsiteX0" fmla="*/ 0 w 4212976"/>
              <a:gd name="connsiteY0" fmla="*/ 0 h 5687201"/>
              <a:gd name="connsiteX1" fmla="*/ 4212976 w 4212976"/>
              <a:gd name="connsiteY1" fmla="*/ 0 h 5687201"/>
              <a:gd name="connsiteX2" fmla="*/ 4212976 w 4212976"/>
              <a:gd name="connsiteY2" fmla="*/ 5687201 h 5687201"/>
              <a:gd name="connsiteX3" fmla="*/ 0 w 4212976"/>
              <a:gd name="connsiteY3" fmla="*/ 5687201 h 5687201"/>
              <a:gd name="connsiteX4" fmla="*/ 0 w 4212976"/>
              <a:gd name="connsiteY4" fmla="*/ 0 h 5687201"/>
              <a:gd name="connsiteX0" fmla="*/ 0 w 4212976"/>
              <a:gd name="connsiteY0" fmla="*/ 0 h 5687201"/>
              <a:gd name="connsiteX1" fmla="*/ 4212976 w 4212976"/>
              <a:gd name="connsiteY1" fmla="*/ 0 h 5687201"/>
              <a:gd name="connsiteX2" fmla="*/ 4212976 w 4212976"/>
              <a:gd name="connsiteY2" fmla="*/ 5687201 h 5687201"/>
              <a:gd name="connsiteX3" fmla="*/ 22981 w 4212976"/>
              <a:gd name="connsiteY3" fmla="*/ 5686169 h 5687201"/>
              <a:gd name="connsiteX4" fmla="*/ 0 w 4212976"/>
              <a:gd name="connsiteY4" fmla="*/ 0 h 5687201"/>
              <a:gd name="connsiteX0" fmla="*/ 0 w 4207231"/>
              <a:gd name="connsiteY0" fmla="*/ 0 h 5687459"/>
              <a:gd name="connsiteX1" fmla="*/ 4207231 w 4207231"/>
              <a:gd name="connsiteY1" fmla="*/ 258 h 5687459"/>
              <a:gd name="connsiteX2" fmla="*/ 4207231 w 4207231"/>
              <a:gd name="connsiteY2" fmla="*/ 5687459 h 5687459"/>
              <a:gd name="connsiteX3" fmla="*/ 17236 w 4207231"/>
              <a:gd name="connsiteY3" fmla="*/ 5686427 h 5687459"/>
              <a:gd name="connsiteX4" fmla="*/ 0 w 4207231"/>
              <a:gd name="connsiteY4" fmla="*/ 0 h 568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7231" h="5687459">
                <a:moveTo>
                  <a:pt x="0" y="0"/>
                </a:moveTo>
                <a:lnTo>
                  <a:pt x="4207231" y="258"/>
                </a:lnTo>
                <a:lnTo>
                  <a:pt x="4207231" y="5687459"/>
                </a:lnTo>
                <a:lnTo>
                  <a:pt x="17236" y="5686427"/>
                </a:lnTo>
                <a:cubicBezTo>
                  <a:pt x="9576" y="3791037"/>
                  <a:pt x="7660" y="1895390"/>
                  <a:pt x="0" y="0"/>
                </a:cubicBez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9" name="Freeform: Shape 5136">
            <a:extLst>
              <a:ext uri="{FF2B5EF4-FFF2-40B4-BE49-F238E27FC236}">
                <a16:creationId xmlns:a16="http://schemas.microsoft.com/office/drawing/2014/main" id="{1FFF5263-8C19-4573-8C94-FC74D1ED1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61469">
            <a:off x="7347250" y="569415"/>
            <a:ext cx="4259614" cy="5705181"/>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 name="connsiteX0" fmla="*/ 303549 w 4553570"/>
              <a:gd name="connsiteY0" fmla="*/ 0 h 5549951"/>
              <a:gd name="connsiteX1" fmla="*/ 3305735 w 4553570"/>
              <a:gd name="connsiteY1" fmla="*/ 171842 h 5549951"/>
              <a:gd name="connsiteX2" fmla="*/ 4134546 w 4553570"/>
              <a:gd name="connsiteY2" fmla="*/ 226950 h 5549951"/>
              <a:gd name="connsiteX3" fmla="*/ 4507740 w 4553570"/>
              <a:gd name="connsiteY3" fmla="*/ 247374 h 5549951"/>
              <a:gd name="connsiteX4" fmla="*/ 4535619 w 4553570"/>
              <a:gd name="connsiteY4" fmla="*/ 269179 h 5549951"/>
              <a:gd name="connsiteX5" fmla="*/ 4533845 w 4553570"/>
              <a:gd name="connsiteY5" fmla="*/ 300930 h 5549951"/>
              <a:gd name="connsiteX6" fmla="*/ 4536767 w 4553570"/>
              <a:gd name="connsiteY6" fmla="*/ 302647 h 5549951"/>
              <a:gd name="connsiteX7" fmla="*/ 4553193 w 4553570"/>
              <a:gd name="connsiteY7" fmla="*/ 334222 h 5549951"/>
              <a:gd name="connsiteX8" fmla="*/ 4530932 w 4553570"/>
              <a:gd name="connsiteY8" fmla="*/ 391868 h 5549951"/>
              <a:gd name="connsiteX9" fmla="*/ 4527444 w 4553570"/>
              <a:gd name="connsiteY9" fmla="*/ 415489 h 5549951"/>
              <a:gd name="connsiteX10" fmla="*/ 4522339 w 4553570"/>
              <a:gd name="connsiteY10" fmla="*/ 506828 h 5549951"/>
              <a:gd name="connsiteX11" fmla="*/ 4521689 w 4553570"/>
              <a:gd name="connsiteY11" fmla="*/ 553245 h 5549951"/>
              <a:gd name="connsiteX12" fmla="*/ 4518590 w 4553570"/>
              <a:gd name="connsiteY12" fmla="*/ 581709 h 5549951"/>
              <a:gd name="connsiteX13" fmla="*/ 4517921 w 4553570"/>
              <a:gd name="connsiteY13" fmla="*/ 585890 h 5549951"/>
              <a:gd name="connsiteX14" fmla="*/ 4504984 w 4553570"/>
              <a:gd name="connsiteY14" fmla="*/ 817404 h 5549951"/>
              <a:gd name="connsiteX15" fmla="*/ 4506697 w 4553570"/>
              <a:gd name="connsiteY15" fmla="*/ 822238 h 5549951"/>
              <a:gd name="connsiteX16" fmla="*/ 4504546 w 4553570"/>
              <a:gd name="connsiteY16" fmla="*/ 846069 h 5549951"/>
              <a:gd name="connsiteX17" fmla="*/ 4502946 w 4553570"/>
              <a:gd name="connsiteY17" fmla="*/ 853854 h 5549951"/>
              <a:gd name="connsiteX18" fmla="*/ 4496708 w 4553570"/>
              <a:gd name="connsiteY18" fmla="*/ 965485 h 5549951"/>
              <a:gd name="connsiteX19" fmla="*/ 4498785 w 4553570"/>
              <a:gd name="connsiteY19" fmla="*/ 966385 h 5549951"/>
              <a:gd name="connsiteX20" fmla="*/ 4502904 w 4553570"/>
              <a:gd name="connsiteY20" fmla="*/ 1002567 h 5549951"/>
              <a:gd name="connsiteX21" fmla="*/ 4498106 w 4553570"/>
              <a:gd name="connsiteY21" fmla="*/ 1101094 h 5549951"/>
              <a:gd name="connsiteX22" fmla="*/ 4498001 w 4553570"/>
              <a:gd name="connsiteY22" fmla="*/ 1159389 h 5549951"/>
              <a:gd name="connsiteX23" fmla="*/ 4502304 w 4553570"/>
              <a:gd name="connsiteY23" fmla="*/ 1180505 h 5549951"/>
              <a:gd name="connsiteX24" fmla="*/ 4505394 w 4553570"/>
              <a:gd name="connsiteY24" fmla="*/ 1210687 h 5549951"/>
              <a:gd name="connsiteX25" fmla="*/ 4514211 w 4553570"/>
              <a:gd name="connsiteY25" fmla="*/ 1263157 h 5549951"/>
              <a:gd name="connsiteX26" fmla="*/ 4516488 w 4553570"/>
              <a:gd name="connsiteY26" fmla="*/ 1313374 h 5549951"/>
              <a:gd name="connsiteX27" fmla="*/ 4515608 w 4553570"/>
              <a:gd name="connsiteY27" fmla="*/ 1347004 h 5549951"/>
              <a:gd name="connsiteX28" fmla="*/ 4515145 w 4553570"/>
              <a:gd name="connsiteY28" fmla="*/ 1351864 h 5549951"/>
              <a:gd name="connsiteX29" fmla="*/ 4506026 w 4553570"/>
              <a:gd name="connsiteY29" fmla="*/ 1391762 h 5549951"/>
              <a:gd name="connsiteX30" fmla="*/ 4509290 w 4553570"/>
              <a:gd name="connsiteY30" fmla="*/ 1395707 h 5549951"/>
              <a:gd name="connsiteX31" fmla="*/ 4512132 w 4553570"/>
              <a:gd name="connsiteY31" fmla="*/ 1408524 h 5549951"/>
              <a:gd name="connsiteX32" fmla="*/ 4507391 w 4553570"/>
              <a:gd name="connsiteY32" fmla="*/ 1419109 h 5549951"/>
              <a:gd name="connsiteX33" fmla="*/ 4497207 w 4553570"/>
              <a:gd name="connsiteY33" fmla="*/ 1469337 h 5549951"/>
              <a:gd name="connsiteX34" fmla="*/ 4486310 w 4553570"/>
              <a:gd name="connsiteY34" fmla="*/ 1543038 h 5549951"/>
              <a:gd name="connsiteX35" fmla="*/ 4481429 w 4553570"/>
              <a:gd name="connsiteY35" fmla="*/ 1553997 h 5549951"/>
              <a:gd name="connsiteX36" fmla="*/ 4467001 w 4553570"/>
              <a:gd name="connsiteY36" fmla="*/ 1626071 h 5549951"/>
              <a:gd name="connsiteX37" fmla="*/ 4463286 w 4553570"/>
              <a:gd name="connsiteY37" fmla="*/ 1664103 h 5549951"/>
              <a:gd name="connsiteX38" fmla="*/ 4466946 w 4553570"/>
              <a:gd name="connsiteY38" fmla="*/ 1668558 h 5549951"/>
              <a:gd name="connsiteX39" fmla="*/ 4465296 w 4553570"/>
              <a:gd name="connsiteY39" fmla="*/ 1679756 h 5549951"/>
              <a:gd name="connsiteX40" fmla="*/ 4465708 w 4553570"/>
              <a:gd name="connsiteY40" fmla="*/ 1682815 h 5549951"/>
              <a:gd name="connsiteX41" fmla="*/ 4467219 w 4553570"/>
              <a:gd name="connsiteY41" fmla="*/ 1700268 h 5549951"/>
              <a:gd name="connsiteX42" fmla="*/ 4455749 w 4553570"/>
              <a:gd name="connsiteY42" fmla="*/ 1735163 h 5549951"/>
              <a:gd name="connsiteX43" fmla="*/ 4453689 w 4553570"/>
              <a:gd name="connsiteY43" fmla="*/ 1735289 h 5549951"/>
              <a:gd name="connsiteX44" fmla="*/ 4445191 w 4553570"/>
              <a:gd name="connsiteY44" fmla="*/ 1887374 h 5549951"/>
              <a:gd name="connsiteX45" fmla="*/ 4453882 w 4553570"/>
              <a:gd name="connsiteY45" fmla="*/ 1911536 h 5549951"/>
              <a:gd name="connsiteX46" fmla="*/ 4456160 w 4553570"/>
              <a:gd name="connsiteY46" fmla="*/ 1961755 h 5549951"/>
              <a:gd name="connsiteX47" fmla="*/ 4455279 w 4553570"/>
              <a:gd name="connsiteY47" fmla="*/ 1995384 h 5549951"/>
              <a:gd name="connsiteX48" fmla="*/ 4454817 w 4553570"/>
              <a:gd name="connsiteY48" fmla="*/ 2000244 h 5549951"/>
              <a:gd name="connsiteX49" fmla="*/ 4445697 w 4553570"/>
              <a:gd name="connsiteY49" fmla="*/ 2040142 h 5549951"/>
              <a:gd name="connsiteX50" fmla="*/ 4448962 w 4553570"/>
              <a:gd name="connsiteY50" fmla="*/ 2044087 h 5549951"/>
              <a:gd name="connsiteX51" fmla="*/ 4451803 w 4553570"/>
              <a:gd name="connsiteY51" fmla="*/ 2056904 h 5549951"/>
              <a:gd name="connsiteX52" fmla="*/ 4447062 w 4553570"/>
              <a:gd name="connsiteY52" fmla="*/ 2067489 h 5549951"/>
              <a:gd name="connsiteX53" fmla="*/ 4436878 w 4553570"/>
              <a:gd name="connsiteY53" fmla="*/ 2117719 h 5549951"/>
              <a:gd name="connsiteX54" fmla="*/ 4429547 w 4553570"/>
              <a:gd name="connsiteY54" fmla="*/ 2167300 h 5549951"/>
              <a:gd name="connsiteX55" fmla="*/ 4373464 w 4553570"/>
              <a:gd name="connsiteY55" fmla="*/ 3223633 h 5549951"/>
              <a:gd name="connsiteX56" fmla="*/ 4360678 w 4553570"/>
              <a:gd name="connsiteY56" fmla="*/ 3477281 h 5549951"/>
              <a:gd name="connsiteX57" fmla="*/ 4349593 w 4553570"/>
              <a:gd name="connsiteY57" fmla="*/ 3639984 h 5549951"/>
              <a:gd name="connsiteX58" fmla="*/ 4258832 w 4553570"/>
              <a:gd name="connsiteY58" fmla="*/ 5278921 h 5549951"/>
              <a:gd name="connsiteX59" fmla="*/ 4264130 w 4553570"/>
              <a:gd name="connsiteY59" fmla="*/ 5315626 h 5549951"/>
              <a:gd name="connsiteX60" fmla="*/ 4267664 w 4553570"/>
              <a:gd name="connsiteY60" fmla="*/ 5350090 h 5549951"/>
              <a:gd name="connsiteX61" fmla="*/ 4270496 w 4553570"/>
              <a:gd name="connsiteY61" fmla="*/ 5450399 h 5549951"/>
              <a:gd name="connsiteX62" fmla="*/ 4251939 w 4553570"/>
              <a:gd name="connsiteY62" fmla="*/ 5484804 h 5549951"/>
              <a:gd name="connsiteX63" fmla="*/ 4247287 w 4553570"/>
              <a:gd name="connsiteY63" fmla="*/ 5487504 h 5549951"/>
              <a:gd name="connsiteX64" fmla="*/ 4243830 w 4553570"/>
              <a:gd name="connsiteY64" fmla="*/ 5549951 h 5549951"/>
              <a:gd name="connsiteX65" fmla="*/ 0 w 4553570"/>
              <a:gd name="connsiteY65" fmla="*/ 5309929 h 5549951"/>
              <a:gd name="connsiteX66" fmla="*/ 4447 w 4553570"/>
              <a:gd name="connsiteY66" fmla="*/ 5239903 h 5549951"/>
              <a:gd name="connsiteX67" fmla="*/ 8667 w 4553570"/>
              <a:gd name="connsiteY67" fmla="*/ 5233298 h 5549951"/>
              <a:gd name="connsiteX68" fmla="*/ 8936 w 4553570"/>
              <a:gd name="connsiteY68" fmla="*/ 5230552 h 5549951"/>
              <a:gd name="connsiteX69" fmla="*/ 9206 w 4553570"/>
              <a:gd name="connsiteY69" fmla="*/ 5227804 h 5549951"/>
              <a:gd name="connsiteX70" fmla="*/ 9743 w 4553570"/>
              <a:gd name="connsiteY70" fmla="*/ 5222308 h 5549951"/>
              <a:gd name="connsiteX71" fmla="*/ 9428 w 4553570"/>
              <a:gd name="connsiteY71" fmla="*/ 5216405 h 5549951"/>
              <a:gd name="connsiteX72" fmla="*/ 8844 w 4553570"/>
              <a:gd name="connsiteY72" fmla="*/ 5213249 h 5549951"/>
              <a:gd name="connsiteX73" fmla="*/ 9113 w 4553570"/>
              <a:gd name="connsiteY73" fmla="*/ 5210500 h 5549951"/>
              <a:gd name="connsiteX74" fmla="*/ 8797 w 4553570"/>
              <a:gd name="connsiteY74" fmla="*/ 5204597 h 5549951"/>
              <a:gd name="connsiteX75" fmla="*/ 8214 w 4553570"/>
              <a:gd name="connsiteY75" fmla="*/ 5201441 h 5549951"/>
              <a:gd name="connsiteX76" fmla="*/ 7584 w 4553570"/>
              <a:gd name="connsiteY76" fmla="*/ 5189632 h 5549951"/>
              <a:gd name="connsiteX77" fmla="*/ 7000 w 4553570"/>
              <a:gd name="connsiteY77" fmla="*/ 5186477 h 5549951"/>
              <a:gd name="connsiteX78" fmla="*/ 7268 w 4553570"/>
              <a:gd name="connsiteY78" fmla="*/ 5183728 h 5549951"/>
              <a:gd name="connsiteX79" fmla="*/ 5833 w 4553570"/>
              <a:gd name="connsiteY79" fmla="*/ 5180163 h 5549951"/>
              <a:gd name="connsiteX80" fmla="*/ 11245 w 4553570"/>
              <a:gd name="connsiteY80" fmla="*/ 5116566 h 5549951"/>
              <a:gd name="connsiteX81" fmla="*/ 78859 w 4553570"/>
              <a:gd name="connsiteY81" fmla="*/ 3839310 h 5549951"/>
              <a:gd name="connsiteX82" fmla="*/ 303549 w 4553570"/>
              <a:gd name="connsiteY82" fmla="*/ 0 h 5549951"/>
              <a:gd name="connsiteX0" fmla="*/ 303617 w 4553638"/>
              <a:gd name="connsiteY0" fmla="*/ 0 h 5549951"/>
              <a:gd name="connsiteX1" fmla="*/ 3305803 w 4553638"/>
              <a:gd name="connsiteY1" fmla="*/ 171842 h 5549951"/>
              <a:gd name="connsiteX2" fmla="*/ 4134614 w 4553638"/>
              <a:gd name="connsiteY2" fmla="*/ 226950 h 5549951"/>
              <a:gd name="connsiteX3" fmla="*/ 4507808 w 4553638"/>
              <a:gd name="connsiteY3" fmla="*/ 247374 h 5549951"/>
              <a:gd name="connsiteX4" fmla="*/ 4535687 w 4553638"/>
              <a:gd name="connsiteY4" fmla="*/ 269179 h 5549951"/>
              <a:gd name="connsiteX5" fmla="*/ 4533913 w 4553638"/>
              <a:gd name="connsiteY5" fmla="*/ 300930 h 5549951"/>
              <a:gd name="connsiteX6" fmla="*/ 4536835 w 4553638"/>
              <a:gd name="connsiteY6" fmla="*/ 302647 h 5549951"/>
              <a:gd name="connsiteX7" fmla="*/ 4553261 w 4553638"/>
              <a:gd name="connsiteY7" fmla="*/ 334222 h 5549951"/>
              <a:gd name="connsiteX8" fmla="*/ 4531000 w 4553638"/>
              <a:gd name="connsiteY8" fmla="*/ 391868 h 5549951"/>
              <a:gd name="connsiteX9" fmla="*/ 4527512 w 4553638"/>
              <a:gd name="connsiteY9" fmla="*/ 415489 h 5549951"/>
              <a:gd name="connsiteX10" fmla="*/ 4522407 w 4553638"/>
              <a:gd name="connsiteY10" fmla="*/ 506828 h 5549951"/>
              <a:gd name="connsiteX11" fmla="*/ 4521757 w 4553638"/>
              <a:gd name="connsiteY11" fmla="*/ 553245 h 5549951"/>
              <a:gd name="connsiteX12" fmla="*/ 4518658 w 4553638"/>
              <a:gd name="connsiteY12" fmla="*/ 581709 h 5549951"/>
              <a:gd name="connsiteX13" fmla="*/ 4517989 w 4553638"/>
              <a:gd name="connsiteY13" fmla="*/ 585890 h 5549951"/>
              <a:gd name="connsiteX14" fmla="*/ 4505052 w 4553638"/>
              <a:gd name="connsiteY14" fmla="*/ 817404 h 5549951"/>
              <a:gd name="connsiteX15" fmla="*/ 4506765 w 4553638"/>
              <a:gd name="connsiteY15" fmla="*/ 822238 h 5549951"/>
              <a:gd name="connsiteX16" fmla="*/ 4504614 w 4553638"/>
              <a:gd name="connsiteY16" fmla="*/ 846069 h 5549951"/>
              <a:gd name="connsiteX17" fmla="*/ 4503014 w 4553638"/>
              <a:gd name="connsiteY17" fmla="*/ 853854 h 5549951"/>
              <a:gd name="connsiteX18" fmla="*/ 4496776 w 4553638"/>
              <a:gd name="connsiteY18" fmla="*/ 965485 h 5549951"/>
              <a:gd name="connsiteX19" fmla="*/ 4498853 w 4553638"/>
              <a:gd name="connsiteY19" fmla="*/ 966385 h 5549951"/>
              <a:gd name="connsiteX20" fmla="*/ 4502972 w 4553638"/>
              <a:gd name="connsiteY20" fmla="*/ 1002567 h 5549951"/>
              <a:gd name="connsiteX21" fmla="*/ 4498174 w 4553638"/>
              <a:gd name="connsiteY21" fmla="*/ 1101094 h 5549951"/>
              <a:gd name="connsiteX22" fmla="*/ 4498069 w 4553638"/>
              <a:gd name="connsiteY22" fmla="*/ 1159389 h 5549951"/>
              <a:gd name="connsiteX23" fmla="*/ 4502372 w 4553638"/>
              <a:gd name="connsiteY23" fmla="*/ 1180505 h 5549951"/>
              <a:gd name="connsiteX24" fmla="*/ 4505462 w 4553638"/>
              <a:gd name="connsiteY24" fmla="*/ 1210687 h 5549951"/>
              <a:gd name="connsiteX25" fmla="*/ 4514279 w 4553638"/>
              <a:gd name="connsiteY25" fmla="*/ 1263157 h 5549951"/>
              <a:gd name="connsiteX26" fmla="*/ 4516556 w 4553638"/>
              <a:gd name="connsiteY26" fmla="*/ 1313374 h 5549951"/>
              <a:gd name="connsiteX27" fmla="*/ 4515676 w 4553638"/>
              <a:gd name="connsiteY27" fmla="*/ 1347004 h 5549951"/>
              <a:gd name="connsiteX28" fmla="*/ 4515213 w 4553638"/>
              <a:gd name="connsiteY28" fmla="*/ 1351864 h 5549951"/>
              <a:gd name="connsiteX29" fmla="*/ 4506094 w 4553638"/>
              <a:gd name="connsiteY29" fmla="*/ 1391762 h 5549951"/>
              <a:gd name="connsiteX30" fmla="*/ 4509358 w 4553638"/>
              <a:gd name="connsiteY30" fmla="*/ 1395707 h 5549951"/>
              <a:gd name="connsiteX31" fmla="*/ 4512200 w 4553638"/>
              <a:gd name="connsiteY31" fmla="*/ 1408524 h 5549951"/>
              <a:gd name="connsiteX32" fmla="*/ 4507459 w 4553638"/>
              <a:gd name="connsiteY32" fmla="*/ 1419109 h 5549951"/>
              <a:gd name="connsiteX33" fmla="*/ 4497275 w 4553638"/>
              <a:gd name="connsiteY33" fmla="*/ 1469337 h 5549951"/>
              <a:gd name="connsiteX34" fmla="*/ 4486378 w 4553638"/>
              <a:gd name="connsiteY34" fmla="*/ 1543038 h 5549951"/>
              <a:gd name="connsiteX35" fmla="*/ 4481497 w 4553638"/>
              <a:gd name="connsiteY35" fmla="*/ 1553997 h 5549951"/>
              <a:gd name="connsiteX36" fmla="*/ 4467069 w 4553638"/>
              <a:gd name="connsiteY36" fmla="*/ 1626071 h 5549951"/>
              <a:gd name="connsiteX37" fmla="*/ 4463354 w 4553638"/>
              <a:gd name="connsiteY37" fmla="*/ 1664103 h 5549951"/>
              <a:gd name="connsiteX38" fmla="*/ 4467014 w 4553638"/>
              <a:gd name="connsiteY38" fmla="*/ 1668558 h 5549951"/>
              <a:gd name="connsiteX39" fmla="*/ 4465364 w 4553638"/>
              <a:gd name="connsiteY39" fmla="*/ 1679756 h 5549951"/>
              <a:gd name="connsiteX40" fmla="*/ 4465776 w 4553638"/>
              <a:gd name="connsiteY40" fmla="*/ 1682815 h 5549951"/>
              <a:gd name="connsiteX41" fmla="*/ 4467287 w 4553638"/>
              <a:gd name="connsiteY41" fmla="*/ 1700268 h 5549951"/>
              <a:gd name="connsiteX42" fmla="*/ 4455817 w 4553638"/>
              <a:gd name="connsiteY42" fmla="*/ 1735163 h 5549951"/>
              <a:gd name="connsiteX43" fmla="*/ 4453757 w 4553638"/>
              <a:gd name="connsiteY43" fmla="*/ 1735289 h 5549951"/>
              <a:gd name="connsiteX44" fmla="*/ 4445259 w 4553638"/>
              <a:gd name="connsiteY44" fmla="*/ 1887374 h 5549951"/>
              <a:gd name="connsiteX45" fmla="*/ 4453950 w 4553638"/>
              <a:gd name="connsiteY45" fmla="*/ 1911536 h 5549951"/>
              <a:gd name="connsiteX46" fmla="*/ 4456228 w 4553638"/>
              <a:gd name="connsiteY46" fmla="*/ 1961755 h 5549951"/>
              <a:gd name="connsiteX47" fmla="*/ 4455347 w 4553638"/>
              <a:gd name="connsiteY47" fmla="*/ 1995384 h 5549951"/>
              <a:gd name="connsiteX48" fmla="*/ 4454885 w 4553638"/>
              <a:gd name="connsiteY48" fmla="*/ 2000244 h 5549951"/>
              <a:gd name="connsiteX49" fmla="*/ 4445765 w 4553638"/>
              <a:gd name="connsiteY49" fmla="*/ 2040142 h 5549951"/>
              <a:gd name="connsiteX50" fmla="*/ 4449030 w 4553638"/>
              <a:gd name="connsiteY50" fmla="*/ 2044087 h 5549951"/>
              <a:gd name="connsiteX51" fmla="*/ 4451871 w 4553638"/>
              <a:gd name="connsiteY51" fmla="*/ 2056904 h 5549951"/>
              <a:gd name="connsiteX52" fmla="*/ 4447130 w 4553638"/>
              <a:gd name="connsiteY52" fmla="*/ 2067489 h 5549951"/>
              <a:gd name="connsiteX53" fmla="*/ 4436946 w 4553638"/>
              <a:gd name="connsiteY53" fmla="*/ 2117719 h 5549951"/>
              <a:gd name="connsiteX54" fmla="*/ 4429615 w 4553638"/>
              <a:gd name="connsiteY54" fmla="*/ 2167300 h 5549951"/>
              <a:gd name="connsiteX55" fmla="*/ 4373532 w 4553638"/>
              <a:gd name="connsiteY55" fmla="*/ 3223633 h 5549951"/>
              <a:gd name="connsiteX56" fmla="*/ 4360746 w 4553638"/>
              <a:gd name="connsiteY56" fmla="*/ 3477281 h 5549951"/>
              <a:gd name="connsiteX57" fmla="*/ 4349661 w 4553638"/>
              <a:gd name="connsiteY57" fmla="*/ 3639984 h 5549951"/>
              <a:gd name="connsiteX58" fmla="*/ 4258900 w 4553638"/>
              <a:gd name="connsiteY58" fmla="*/ 5278921 h 5549951"/>
              <a:gd name="connsiteX59" fmla="*/ 4264198 w 4553638"/>
              <a:gd name="connsiteY59" fmla="*/ 5315626 h 5549951"/>
              <a:gd name="connsiteX60" fmla="*/ 4267732 w 4553638"/>
              <a:gd name="connsiteY60" fmla="*/ 5350090 h 5549951"/>
              <a:gd name="connsiteX61" fmla="*/ 4270564 w 4553638"/>
              <a:gd name="connsiteY61" fmla="*/ 5450399 h 5549951"/>
              <a:gd name="connsiteX62" fmla="*/ 4252007 w 4553638"/>
              <a:gd name="connsiteY62" fmla="*/ 5484804 h 5549951"/>
              <a:gd name="connsiteX63" fmla="*/ 4247355 w 4553638"/>
              <a:gd name="connsiteY63" fmla="*/ 5487504 h 5549951"/>
              <a:gd name="connsiteX64" fmla="*/ 4243898 w 4553638"/>
              <a:gd name="connsiteY64" fmla="*/ 5549951 h 5549951"/>
              <a:gd name="connsiteX65" fmla="*/ 0 w 4553638"/>
              <a:gd name="connsiteY65" fmla="*/ 5315524 h 5549951"/>
              <a:gd name="connsiteX66" fmla="*/ 4515 w 4553638"/>
              <a:gd name="connsiteY66" fmla="*/ 5239903 h 5549951"/>
              <a:gd name="connsiteX67" fmla="*/ 8735 w 4553638"/>
              <a:gd name="connsiteY67" fmla="*/ 5233298 h 5549951"/>
              <a:gd name="connsiteX68" fmla="*/ 9004 w 4553638"/>
              <a:gd name="connsiteY68" fmla="*/ 5230552 h 5549951"/>
              <a:gd name="connsiteX69" fmla="*/ 9274 w 4553638"/>
              <a:gd name="connsiteY69" fmla="*/ 5227804 h 5549951"/>
              <a:gd name="connsiteX70" fmla="*/ 9811 w 4553638"/>
              <a:gd name="connsiteY70" fmla="*/ 5222308 h 5549951"/>
              <a:gd name="connsiteX71" fmla="*/ 9496 w 4553638"/>
              <a:gd name="connsiteY71" fmla="*/ 5216405 h 5549951"/>
              <a:gd name="connsiteX72" fmla="*/ 8912 w 4553638"/>
              <a:gd name="connsiteY72" fmla="*/ 5213249 h 5549951"/>
              <a:gd name="connsiteX73" fmla="*/ 9181 w 4553638"/>
              <a:gd name="connsiteY73" fmla="*/ 5210500 h 5549951"/>
              <a:gd name="connsiteX74" fmla="*/ 8865 w 4553638"/>
              <a:gd name="connsiteY74" fmla="*/ 5204597 h 5549951"/>
              <a:gd name="connsiteX75" fmla="*/ 8282 w 4553638"/>
              <a:gd name="connsiteY75" fmla="*/ 5201441 h 5549951"/>
              <a:gd name="connsiteX76" fmla="*/ 7652 w 4553638"/>
              <a:gd name="connsiteY76" fmla="*/ 5189632 h 5549951"/>
              <a:gd name="connsiteX77" fmla="*/ 7068 w 4553638"/>
              <a:gd name="connsiteY77" fmla="*/ 5186477 h 5549951"/>
              <a:gd name="connsiteX78" fmla="*/ 7336 w 4553638"/>
              <a:gd name="connsiteY78" fmla="*/ 5183728 h 5549951"/>
              <a:gd name="connsiteX79" fmla="*/ 5901 w 4553638"/>
              <a:gd name="connsiteY79" fmla="*/ 5180163 h 5549951"/>
              <a:gd name="connsiteX80" fmla="*/ 11313 w 4553638"/>
              <a:gd name="connsiteY80" fmla="*/ 5116566 h 5549951"/>
              <a:gd name="connsiteX81" fmla="*/ 78927 w 4553638"/>
              <a:gd name="connsiteY81" fmla="*/ 3839310 h 5549951"/>
              <a:gd name="connsiteX82" fmla="*/ 303617 w 4553638"/>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638" h="5549951">
                <a:moveTo>
                  <a:pt x="303617" y="0"/>
                </a:moveTo>
                <a:cubicBezTo>
                  <a:pt x="628364" y="31218"/>
                  <a:pt x="2667304" y="134017"/>
                  <a:pt x="3305803" y="171842"/>
                </a:cubicBezTo>
                <a:lnTo>
                  <a:pt x="4134614" y="226950"/>
                </a:lnTo>
                <a:lnTo>
                  <a:pt x="4507808" y="247374"/>
                </a:lnTo>
                <a:lnTo>
                  <a:pt x="4535687" y="269179"/>
                </a:lnTo>
                <a:cubicBezTo>
                  <a:pt x="4535096" y="279763"/>
                  <a:pt x="4534504" y="290346"/>
                  <a:pt x="4533913" y="300930"/>
                </a:cubicBezTo>
                <a:lnTo>
                  <a:pt x="4536835" y="302647"/>
                </a:lnTo>
                <a:cubicBezTo>
                  <a:pt x="4546433" y="304354"/>
                  <a:pt x="4555631" y="291327"/>
                  <a:pt x="4553261" y="334222"/>
                </a:cubicBezTo>
                <a:cubicBezTo>
                  <a:pt x="4542620" y="354710"/>
                  <a:pt x="4535606" y="373686"/>
                  <a:pt x="4531000" y="391868"/>
                </a:cubicBezTo>
                <a:lnTo>
                  <a:pt x="4527512" y="415489"/>
                </a:lnTo>
                <a:lnTo>
                  <a:pt x="4522407" y="506828"/>
                </a:lnTo>
                <a:cubicBezTo>
                  <a:pt x="4522190" y="522300"/>
                  <a:pt x="4521974" y="537773"/>
                  <a:pt x="4521757" y="553245"/>
                </a:cubicBezTo>
                <a:cubicBezTo>
                  <a:pt x="4521486" y="558170"/>
                  <a:pt x="4520392" y="568699"/>
                  <a:pt x="4518658" y="581709"/>
                </a:cubicBezTo>
                <a:lnTo>
                  <a:pt x="4517989" y="585890"/>
                </a:lnTo>
                <a:lnTo>
                  <a:pt x="4505052" y="817404"/>
                </a:lnTo>
                <a:lnTo>
                  <a:pt x="4506765" y="822238"/>
                </a:lnTo>
                <a:cubicBezTo>
                  <a:pt x="4507267" y="829783"/>
                  <a:pt x="4506186" y="837845"/>
                  <a:pt x="4504614" y="846069"/>
                </a:cubicBezTo>
                <a:lnTo>
                  <a:pt x="4503014" y="853854"/>
                </a:lnTo>
                <a:lnTo>
                  <a:pt x="4496776" y="965485"/>
                </a:lnTo>
                <a:lnTo>
                  <a:pt x="4498853" y="966385"/>
                </a:lnTo>
                <a:cubicBezTo>
                  <a:pt x="4500294" y="972743"/>
                  <a:pt x="4503085" y="980116"/>
                  <a:pt x="4502972" y="1002567"/>
                </a:cubicBezTo>
                <a:cubicBezTo>
                  <a:pt x="4492134" y="1029868"/>
                  <a:pt x="4512590" y="1067217"/>
                  <a:pt x="4498174" y="1101094"/>
                </a:cubicBezTo>
                <a:cubicBezTo>
                  <a:pt x="4494447" y="1113552"/>
                  <a:pt x="4492555" y="1152106"/>
                  <a:pt x="4498069" y="1159389"/>
                </a:cubicBezTo>
                <a:cubicBezTo>
                  <a:pt x="4498884" y="1167426"/>
                  <a:pt x="4496227" y="1176807"/>
                  <a:pt x="4502372" y="1180505"/>
                </a:cubicBezTo>
                <a:cubicBezTo>
                  <a:pt x="4509671" y="1186625"/>
                  <a:pt x="4496190" y="1214705"/>
                  <a:pt x="4505462" y="1210687"/>
                </a:cubicBezTo>
                <a:cubicBezTo>
                  <a:pt x="4496186" y="1230628"/>
                  <a:pt x="4511297" y="1246424"/>
                  <a:pt x="4514279" y="1263157"/>
                </a:cubicBezTo>
                <a:lnTo>
                  <a:pt x="4516556" y="1313374"/>
                </a:lnTo>
                <a:cubicBezTo>
                  <a:pt x="4516263" y="1324584"/>
                  <a:pt x="4515969" y="1335794"/>
                  <a:pt x="4515676" y="1347004"/>
                </a:cubicBezTo>
                <a:cubicBezTo>
                  <a:pt x="4515522" y="1348624"/>
                  <a:pt x="4515367" y="1350244"/>
                  <a:pt x="4515213" y="1351864"/>
                </a:cubicBezTo>
                <a:lnTo>
                  <a:pt x="4506094" y="1391762"/>
                </a:lnTo>
                <a:cubicBezTo>
                  <a:pt x="4507300" y="1392770"/>
                  <a:pt x="4508402" y="1394098"/>
                  <a:pt x="4509358" y="1395707"/>
                </a:cubicBezTo>
                <a:lnTo>
                  <a:pt x="4512200" y="1408524"/>
                </a:lnTo>
                <a:lnTo>
                  <a:pt x="4507459" y="1419109"/>
                </a:lnTo>
                <a:lnTo>
                  <a:pt x="4497275" y="1469337"/>
                </a:lnTo>
                <a:lnTo>
                  <a:pt x="4486378" y="1543038"/>
                </a:lnTo>
                <a:lnTo>
                  <a:pt x="4481497" y="1553997"/>
                </a:lnTo>
                <a:cubicBezTo>
                  <a:pt x="4475406" y="1579288"/>
                  <a:pt x="4478554" y="1610368"/>
                  <a:pt x="4467069" y="1626071"/>
                </a:cubicBezTo>
                <a:lnTo>
                  <a:pt x="4463354" y="1664103"/>
                </a:lnTo>
                <a:lnTo>
                  <a:pt x="4467014" y="1668558"/>
                </a:lnTo>
                <a:lnTo>
                  <a:pt x="4465364" y="1679756"/>
                </a:lnTo>
                <a:cubicBezTo>
                  <a:pt x="4465501" y="1680776"/>
                  <a:pt x="4465639" y="1681795"/>
                  <a:pt x="4465776" y="1682815"/>
                </a:cubicBezTo>
                <a:cubicBezTo>
                  <a:pt x="4466583" y="1688654"/>
                  <a:pt x="4467240" y="1694439"/>
                  <a:pt x="4467287" y="1700268"/>
                </a:cubicBezTo>
                <a:cubicBezTo>
                  <a:pt x="4452715" y="1697000"/>
                  <a:pt x="4458424" y="1726126"/>
                  <a:pt x="4455817" y="1735163"/>
                </a:cubicBezTo>
                <a:lnTo>
                  <a:pt x="4453757" y="1735289"/>
                </a:lnTo>
                <a:lnTo>
                  <a:pt x="4445259" y="1887374"/>
                </a:lnTo>
                <a:lnTo>
                  <a:pt x="4453950" y="1911536"/>
                </a:lnTo>
                <a:cubicBezTo>
                  <a:pt x="4454709" y="1928276"/>
                  <a:pt x="4455469" y="1945015"/>
                  <a:pt x="4456228" y="1961755"/>
                </a:cubicBezTo>
                <a:cubicBezTo>
                  <a:pt x="4455934" y="1972965"/>
                  <a:pt x="4455641" y="1984174"/>
                  <a:pt x="4455347" y="1995384"/>
                </a:cubicBezTo>
                <a:lnTo>
                  <a:pt x="4454885" y="2000244"/>
                </a:lnTo>
                <a:lnTo>
                  <a:pt x="4445765" y="2040142"/>
                </a:lnTo>
                <a:cubicBezTo>
                  <a:pt x="4446972" y="2041150"/>
                  <a:pt x="4448073" y="2042479"/>
                  <a:pt x="4449030" y="2044087"/>
                </a:cubicBezTo>
                <a:lnTo>
                  <a:pt x="4451871" y="2056904"/>
                </a:lnTo>
                <a:lnTo>
                  <a:pt x="4447130" y="2067489"/>
                </a:lnTo>
                <a:lnTo>
                  <a:pt x="4436946" y="2117719"/>
                </a:lnTo>
                <a:lnTo>
                  <a:pt x="4429615" y="2167300"/>
                </a:lnTo>
                <a:cubicBezTo>
                  <a:pt x="4410921" y="2519411"/>
                  <a:pt x="4377147" y="2876607"/>
                  <a:pt x="4373532" y="3223633"/>
                </a:cubicBezTo>
                <a:cubicBezTo>
                  <a:pt x="4370580" y="3302336"/>
                  <a:pt x="4363697" y="3398578"/>
                  <a:pt x="4360746" y="3477281"/>
                </a:cubicBezTo>
                <a:cubicBezTo>
                  <a:pt x="4367353" y="3471365"/>
                  <a:pt x="4356962" y="3621544"/>
                  <a:pt x="4349661" y="3639984"/>
                </a:cubicBezTo>
                <a:lnTo>
                  <a:pt x="4258900" y="5278921"/>
                </a:lnTo>
                <a:lnTo>
                  <a:pt x="4264198" y="5315626"/>
                </a:lnTo>
                <a:cubicBezTo>
                  <a:pt x="4269986" y="5323538"/>
                  <a:pt x="4266671" y="5327627"/>
                  <a:pt x="4267732" y="5350090"/>
                </a:cubicBezTo>
                <a:cubicBezTo>
                  <a:pt x="4268793" y="5372551"/>
                  <a:pt x="4252068" y="5406222"/>
                  <a:pt x="4270564" y="5450399"/>
                </a:cubicBezTo>
                <a:cubicBezTo>
                  <a:pt x="4270146" y="5457964"/>
                  <a:pt x="4260467" y="5476308"/>
                  <a:pt x="4252007" y="5484804"/>
                </a:cubicBezTo>
                <a:lnTo>
                  <a:pt x="4247355" y="5487504"/>
                </a:lnTo>
                <a:cubicBezTo>
                  <a:pt x="4246203" y="5508319"/>
                  <a:pt x="4248163" y="5526348"/>
                  <a:pt x="4243898" y="5549951"/>
                </a:cubicBezTo>
                <a:lnTo>
                  <a:pt x="0" y="5315524"/>
                </a:lnTo>
                <a:lnTo>
                  <a:pt x="4515" y="5239903"/>
                </a:lnTo>
                <a:lnTo>
                  <a:pt x="8735" y="5233298"/>
                </a:lnTo>
                <a:cubicBezTo>
                  <a:pt x="9265" y="5232196"/>
                  <a:pt x="8913" y="5231467"/>
                  <a:pt x="9004" y="5230552"/>
                </a:cubicBezTo>
                <a:lnTo>
                  <a:pt x="9274" y="5227804"/>
                </a:lnTo>
                <a:cubicBezTo>
                  <a:pt x="9452" y="5225973"/>
                  <a:pt x="9819" y="5223940"/>
                  <a:pt x="9811" y="5222308"/>
                </a:cubicBezTo>
                <a:cubicBezTo>
                  <a:pt x="9755" y="5211840"/>
                  <a:pt x="8673" y="5224803"/>
                  <a:pt x="9496" y="5216405"/>
                </a:cubicBezTo>
                <a:cubicBezTo>
                  <a:pt x="9302" y="5215352"/>
                  <a:pt x="8977" y="5214469"/>
                  <a:pt x="8912" y="5213249"/>
                </a:cubicBezTo>
                <a:cubicBezTo>
                  <a:pt x="8870" y="5212477"/>
                  <a:pt x="9221" y="5211272"/>
                  <a:pt x="9181" y="5210500"/>
                </a:cubicBezTo>
                <a:cubicBezTo>
                  <a:pt x="8800" y="5203355"/>
                  <a:pt x="8248" y="5210896"/>
                  <a:pt x="8865" y="5204597"/>
                </a:cubicBezTo>
                <a:lnTo>
                  <a:pt x="8282" y="5201441"/>
                </a:lnTo>
                <a:cubicBezTo>
                  <a:pt x="6867" y="5193798"/>
                  <a:pt x="6830" y="5198023"/>
                  <a:pt x="7652" y="5189632"/>
                </a:cubicBezTo>
                <a:cubicBezTo>
                  <a:pt x="7457" y="5188581"/>
                  <a:pt x="7134" y="5187696"/>
                  <a:pt x="7068" y="5186477"/>
                </a:cubicBezTo>
                <a:cubicBezTo>
                  <a:pt x="7026" y="5185706"/>
                  <a:pt x="7459" y="5184394"/>
                  <a:pt x="7336" y="5183728"/>
                </a:cubicBezTo>
                <a:cubicBezTo>
                  <a:pt x="7062" y="5182241"/>
                  <a:pt x="4888" y="5182665"/>
                  <a:pt x="5901" y="5180163"/>
                </a:cubicBezTo>
                <a:lnTo>
                  <a:pt x="11313" y="5116566"/>
                </a:lnTo>
                <a:lnTo>
                  <a:pt x="78927" y="3839310"/>
                </a:lnTo>
                <a:lnTo>
                  <a:pt x="303617"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8" name="Picture 8" descr="Free Human Hands Forming Heart on White Surface Stock Photo">
            <a:extLst>
              <a:ext uri="{FF2B5EF4-FFF2-40B4-BE49-F238E27FC236}">
                <a16:creationId xmlns:a16="http://schemas.microsoft.com/office/drawing/2014/main" id="{CD4881AB-E2FB-733C-4755-6FC53F15EB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71272">
            <a:off x="7684579" y="1124325"/>
            <a:ext cx="3582518" cy="4607740"/>
          </a:xfrm>
          <a:prstGeom prst="rect">
            <a:avLst/>
          </a:prstGeom>
          <a:noFill/>
          <a:extLst>
            <a:ext uri="{909E8E84-426E-40DD-AFC4-6F175D3DCCD1}">
              <a14:hiddenFill xmlns:a14="http://schemas.microsoft.com/office/drawing/2010/main">
                <a:solidFill>
                  <a:srgbClr val="FFFFFF"/>
                </a:solidFill>
              </a14:hiddenFill>
            </a:ext>
          </a:extLst>
        </p:spPr>
      </p:pic>
      <p:grpSp>
        <p:nvGrpSpPr>
          <p:cNvPr id="5150" name="Group 5138">
            <a:extLst>
              <a:ext uri="{FF2B5EF4-FFF2-40B4-BE49-F238E27FC236}">
                <a16:creationId xmlns:a16="http://schemas.microsoft.com/office/drawing/2014/main" id="{A02066EC-92CE-4F17-AB46-346119D15C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5140" name="Group 5139">
              <a:extLst>
                <a:ext uri="{FF2B5EF4-FFF2-40B4-BE49-F238E27FC236}">
                  <a16:creationId xmlns:a16="http://schemas.microsoft.com/office/drawing/2014/main" id="{48E4F93A-024D-4896-B535-C700CC6F24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5142" name="Straight Connector 5141">
                <a:extLst>
                  <a:ext uri="{FF2B5EF4-FFF2-40B4-BE49-F238E27FC236}">
                    <a16:creationId xmlns:a16="http://schemas.microsoft.com/office/drawing/2014/main" id="{303ABF7D-0FD3-47CF-BF62-C8D9561F03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3" name="Straight Connector 5142">
                <a:extLst>
                  <a:ext uri="{FF2B5EF4-FFF2-40B4-BE49-F238E27FC236}">
                    <a16:creationId xmlns:a16="http://schemas.microsoft.com/office/drawing/2014/main" id="{5656E970-02E8-4F91-8392-EC89484E44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51" name="Oval 5140">
              <a:extLst>
                <a:ext uri="{FF2B5EF4-FFF2-40B4-BE49-F238E27FC236}">
                  <a16:creationId xmlns:a16="http://schemas.microsoft.com/office/drawing/2014/main" id="{3E8469CB-65C4-40BA-B613-75617EFBD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52" name="Freeform: Shape 5144">
            <a:extLst>
              <a:ext uri="{FF2B5EF4-FFF2-40B4-BE49-F238E27FC236}">
                <a16:creationId xmlns:a16="http://schemas.microsoft.com/office/drawing/2014/main" id="{5EC04BFF-C178-43B0-9567-EEA423F5C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52714">
            <a:off x="10760953" y="5365243"/>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8282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4543">
            <a:off x="5841135" y="2004561"/>
            <a:ext cx="5944186" cy="414498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Shape 4106">
            <a:extLst>
              <a:ext uri="{FF2B5EF4-FFF2-40B4-BE49-F238E27FC236}">
                <a16:creationId xmlns:a16="http://schemas.microsoft.com/office/drawing/2014/main" id="{29E1A098-7C97-4E3D-B817-1CEA96C1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54543">
            <a:off x="6848623" y="1238882"/>
            <a:ext cx="3929209" cy="5694989"/>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mt="84000"/>
            </a:blip>
            <a:srcRect/>
            <a:tile tx="0" ty="0" sx="100000" sy="100000" flip="none" algn="tl"/>
          </a:blipFill>
          <a:ln w="9525" cap="flat">
            <a:noFill/>
            <a:prstDash val="solid"/>
            <a:miter/>
          </a:ln>
        </p:spPr>
        <p:txBody>
          <a:bodyPr wrap="square" rtlCol="0" anchor="ctr">
            <a:noAutofit/>
          </a:bodyPr>
          <a:lstStyle/>
          <a:p>
            <a:endParaRPr lang="en-US"/>
          </a:p>
        </p:txBody>
      </p:sp>
      <p:pic>
        <p:nvPicPr>
          <p:cNvPr id="4098" name="Picture 2" descr="Free Green Forest Under White Sky during Daytime Stock Photo">
            <a:extLst>
              <a:ext uri="{FF2B5EF4-FFF2-40B4-BE49-F238E27FC236}">
                <a16:creationId xmlns:a16="http://schemas.microsoft.com/office/drawing/2014/main" id="{15E0340F-3A1C-CC93-0FD8-5475B80DD1B7}"/>
              </a:ext>
            </a:extLst>
          </p:cNvPr>
          <p:cNvPicPr>
            <a:picLocks noChangeAspect="1" noChangeArrowheads="1"/>
          </p:cNvPicPr>
          <p:nvPr/>
        </p:nvPicPr>
        <p:blipFill rotWithShape="1">
          <a:blip r:embed="rId3">
            <a:alphaModFix amt="84000"/>
            <a:extLst>
              <a:ext uri="{28A0092B-C50C-407E-A947-70E740481C1C}">
                <a14:useLocalDpi xmlns:a14="http://schemas.microsoft.com/office/drawing/2010/main" val="0"/>
              </a:ext>
            </a:extLst>
          </a:blip>
          <a:srcRect r="-3" b="8153"/>
          <a:stretch/>
        </p:blipFill>
        <p:spPr bwMode="auto">
          <a:xfrm>
            <a:off x="4974956" y="907226"/>
            <a:ext cx="6771178" cy="5249950"/>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908B90-7D6B-C20B-F702-B01C6C4F70DD}"/>
              </a:ext>
            </a:extLst>
          </p:cNvPr>
          <p:cNvSpPr>
            <a:spLocks noGrp="1"/>
          </p:cNvSpPr>
          <p:nvPr>
            <p:ph type="title"/>
          </p:nvPr>
        </p:nvSpPr>
        <p:spPr>
          <a:xfrm>
            <a:off x="5232457" y="681038"/>
            <a:ext cx="5923223" cy="1599707"/>
          </a:xfrm>
        </p:spPr>
        <p:txBody>
          <a:bodyPr anchor="b">
            <a:normAutofit/>
          </a:bodyPr>
          <a:lstStyle/>
          <a:p>
            <a:r>
              <a:rPr lang="en-US" dirty="0"/>
              <a:t>Research Findings on Happiness: Nature</a:t>
            </a:r>
          </a:p>
        </p:txBody>
      </p:sp>
      <p:sp>
        <p:nvSpPr>
          <p:cNvPr id="3" name="Content Placeholder 2">
            <a:extLst>
              <a:ext uri="{FF2B5EF4-FFF2-40B4-BE49-F238E27FC236}">
                <a16:creationId xmlns:a16="http://schemas.microsoft.com/office/drawing/2014/main" id="{1B065E6E-E4BD-D946-08DA-DA9791F629A6}"/>
              </a:ext>
            </a:extLst>
          </p:cNvPr>
          <p:cNvSpPr>
            <a:spLocks noGrp="1"/>
          </p:cNvSpPr>
          <p:nvPr>
            <p:ph idx="1"/>
          </p:nvPr>
        </p:nvSpPr>
        <p:spPr>
          <a:xfrm>
            <a:off x="174437" y="418473"/>
            <a:ext cx="4546854" cy="5780865"/>
          </a:xfrm>
        </p:spPr>
        <p:txBody>
          <a:bodyPr>
            <a:noAutofit/>
          </a:bodyPr>
          <a:lstStyle/>
          <a:p>
            <a:pPr>
              <a:lnSpc>
                <a:spcPct val="110000"/>
              </a:lnSpc>
            </a:pPr>
            <a:r>
              <a:rPr lang="en-US" b="1" dirty="0"/>
              <a:t>Screen time</a:t>
            </a:r>
            <a:r>
              <a:rPr lang="en-US" dirty="0"/>
              <a:t>: Increases low grade stress, fatigues our brain, lowers our empathy and attention and our length and quality of sleep, health and lifespan </a:t>
            </a:r>
          </a:p>
          <a:p>
            <a:pPr>
              <a:lnSpc>
                <a:spcPct val="110000"/>
              </a:lnSpc>
            </a:pPr>
            <a:endParaRPr lang="en-US" dirty="0"/>
          </a:p>
          <a:p>
            <a:pPr>
              <a:lnSpc>
                <a:spcPct val="110000"/>
              </a:lnSpc>
            </a:pPr>
            <a:r>
              <a:rPr lang="en-US" sz="1800" b="1" i="1" dirty="0"/>
              <a:t>Nature provides the antidote</a:t>
            </a:r>
          </a:p>
          <a:p>
            <a:pPr>
              <a:lnSpc>
                <a:spcPct val="110000"/>
              </a:lnSpc>
            </a:pPr>
            <a:endParaRPr lang="en-US" dirty="0"/>
          </a:p>
          <a:p>
            <a:pPr>
              <a:lnSpc>
                <a:spcPct val="110000"/>
              </a:lnSpc>
            </a:pPr>
            <a:r>
              <a:rPr lang="en-US" dirty="0"/>
              <a:t>Being in nature </a:t>
            </a:r>
            <a:r>
              <a:rPr lang="en-US" b="1" i="1" dirty="0"/>
              <a:t>expands our sense of self, relaxes our attention and mind, creates feelings of connectedness to nature and to life </a:t>
            </a:r>
            <a:r>
              <a:rPr lang="en-US" dirty="0"/>
              <a:t>(biophilia)</a:t>
            </a:r>
          </a:p>
          <a:p>
            <a:pPr>
              <a:lnSpc>
                <a:spcPct val="110000"/>
              </a:lnSpc>
            </a:pPr>
            <a:endParaRPr lang="en-US" dirty="0"/>
          </a:p>
          <a:p>
            <a:pPr>
              <a:lnSpc>
                <a:spcPct val="110000"/>
              </a:lnSpc>
            </a:pPr>
            <a:r>
              <a:rPr lang="en-US" dirty="0"/>
              <a:t>It also </a:t>
            </a:r>
            <a:r>
              <a:rPr lang="en-US" b="1" i="1" dirty="0"/>
              <a:t>improves emotional functioning, alleviates cognitive fatigue, improves attention and feelings of vitality</a:t>
            </a:r>
            <a:endParaRPr lang="en-US" dirty="0"/>
          </a:p>
        </p:txBody>
      </p:sp>
      <p:grpSp>
        <p:nvGrpSpPr>
          <p:cNvPr id="4109" name="Group 4108">
            <a:extLst>
              <a:ext uri="{FF2B5EF4-FFF2-40B4-BE49-F238E27FC236}">
                <a16:creationId xmlns:a16="http://schemas.microsoft.com/office/drawing/2014/main" id="{966C1F39-46DD-4934-823B-EAFC7FA71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4110" name="Group 4109">
              <a:extLst>
                <a:ext uri="{FF2B5EF4-FFF2-40B4-BE49-F238E27FC236}">
                  <a16:creationId xmlns:a16="http://schemas.microsoft.com/office/drawing/2014/main" id="{B1B05F6A-AEC8-4BB4-BB7F-A448EB8097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112" name="Straight Connector 4111">
                <a:extLst>
                  <a:ext uri="{FF2B5EF4-FFF2-40B4-BE49-F238E27FC236}">
                    <a16:creationId xmlns:a16="http://schemas.microsoft.com/office/drawing/2014/main" id="{685289C4-B61F-4CB6-9181-793119205E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9144D242-C3C2-4849-8D7D-DD6E56161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11" name="Oval 4110">
              <a:extLst>
                <a:ext uri="{FF2B5EF4-FFF2-40B4-BE49-F238E27FC236}">
                  <a16:creationId xmlns:a16="http://schemas.microsoft.com/office/drawing/2014/main" id="{9BEE5F93-F5BB-4BC8-B191-1FAFF8E77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5" name="Freeform: Shape 4114">
            <a:extLst>
              <a:ext uri="{FF2B5EF4-FFF2-40B4-BE49-F238E27FC236}">
                <a16:creationId xmlns:a16="http://schemas.microsoft.com/office/drawing/2014/main" id="{E487D834-670E-48F3-8345-296EA8357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0829" y="5405463"/>
            <a:ext cx="444795" cy="1497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7798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F9F56E-5A69-4F79-A578-5963B46C1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C254B-C227-A867-E6A0-08EC6BAEDBED}"/>
              </a:ext>
            </a:extLst>
          </p:cNvPr>
          <p:cNvSpPr>
            <a:spLocks noGrp="1"/>
          </p:cNvSpPr>
          <p:nvPr>
            <p:ph type="title"/>
          </p:nvPr>
        </p:nvSpPr>
        <p:spPr>
          <a:xfrm>
            <a:off x="1219199" y="365125"/>
            <a:ext cx="5509684" cy="1578930"/>
          </a:xfrm>
        </p:spPr>
        <p:txBody>
          <a:bodyPr>
            <a:normAutofit/>
          </a:bodyPr>
          <a:lstStyle/>
          <a:p>
            <a:r>
              <a:rPr lang="en-US" dirty="0"/>
              <a:t>What doesn’t make us happy?</a:t>
            </a:r>
          </a:p>
        </p:txBody>
      </p:sp>
      <p:sp>
        <p:nvSpPr>
          <p:cNvPr id="3" name="Content Placeholder 2">
            <a:extLst>
              <a:ext uri="{FF2B5EF4-FFF2-40B4-BE49-F238E27FC236}">
                <a16:creationId xmlns:a16="http://schemas.microsoft.com/office/drawing/2014/main" id="{93805F66-4146-DF8C-C570-4A23A82314E9}"/>
              </a:ext>
            </a:extLst>
          </p:cNvPr>
          <p:cNvSpPr>
            <a:spLocks noGrp="1"/>
          </p:cNvSpPr>
          <p:nvPr>
            <p:ph idx="1"/>
          </p:nvPr>
        </p:nvSpPr>
        <p:spPr>
          <a:xfrm>
            <a:off x="403926" y="2309181"/>
            <a:ext cx="6324950" cy="4276312"/>
          </a:xfrm>
        </p:spPr>
        <p:txBody>
          <a:bodyPr>
            <a:normAutofit lnSpcReduction="10000"/>
          </a:bodyPr>
          <a:lstStyle/>
          <a:p>
            <a:r>
              <a:rPr lang="en-US" dirty="0"/>
              <a:t>Affective forecasting problems</a:t>
            </a:r>
          </a:p>
          <a:p>
            <a:r>
              <a:rPr lang="en-US" dirty="0"/>
              <a:t>Haidt (the Happiness Hypothesis) talks about how we recalibrate our happiness constantly as an adaptive psychological feature that allows us to average out our happiness</a:t>
            </a:r>
          </a:p>
          <a:p>
            <a:r>
              <a:rPr lang="en-US" b="1" i="1" dirty="0"/>
              <a:t>What we predict will make us very happy or very unhappy usually doesn’t have the power we expect it to</a:t>
            </a:r>
          </a:p>
          <a:p>
            <a:r>
              <a:rPr lang="en-US" dirty="0"/>
              <a:t>Those who win lotteries report the return to pre-winning levels happiness within about one year, and large life-events like weddings or buying a home bring a surge of happiness for less than 3 months on average</a:t>
            </a:r>
          </a:p>
          <a:p>
            <a:endParaRPr lang="en-US" b="1" i="1" dirty="0"/>
          </a:p>
        </p:txBody>
      </p:sp>
      <p:sp>
        <p:nvSpPr>
          <p:cNvPr id="12" name="Rectangle 13">
            <a:extLst>
              <a:ext uri="{FF2B5EF4-FFF2-40B4-BE49-F238E27FC236}">
                <a16:creationId xmlns:a16="http://schemas.microsoft.com/office/drawing/2014/main" id="{E99323BC-1B70-447E-A2E4-BD7851671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245">
            <a:off x="7357309" y="579304"/>
            <a:ext cx="4207231" cy="5687459"/>
          </a:xfrm>
          <a:custGeom>
            <a:avLst/>
            <a:gdLst>
              <a:gd name="connsiteX0" fmla="*/ 0 w 4212976"/>
              <a:gd name="connsiteY0" fmla="*/ 0 h 5687201"/>
              <a:gd name="connsiteX1" fmla="*/ 4212976 w 4212976"/>
              <a:gd name="connsiteY1" fmla="*/ 0 h 5687201"/>
              <a:gd name="connsiteX2" fmla="*/ 4212976 w 4212976"/>
              <a:gd name="connsiteY2" fmla="*/ 5687201 h 5687201"/>
              <a:gd name="connsiteX3" fmla="*/ 0 w 4212976"/>
              <a:gd name="connsiteY3" fmla="*/ 5687201 h 5687201"/>
              <a:gd name="connsiteX4" fmla="*/ 0 w 4212976"/>
              <a:gd name="connsiteY4" fmla="*/ 0 h 5687201"/>
              <a:gd name="connsiteX0" fmla="*/ 0 w 4212976"/>
              <a:gd name="connsiteY0" fmla="*/ 0 h 5687201"/>
              <a:gd name="connsiteX1" fmla="*/ 4212976 w 4212976"/>
              <a:gd name="connsiteY1" fmla="*/ 0 h 5687201"/>
              <a:gd name="connsiteX2" fmla="*/ 4212976 w 4212976"/>
              <a:gd name="connsiteY2" fmla="*/ 5687201 h 5687201"/>
              <a:gd name="connsiteX3" fmla="*/ 22981 w 4212976"/>
              <a:gd name="connsiteY3" fmla="*/ 5686169 h 5687201"/>
              <a:gd name="connsiteX4" fmla="*/ 0 w 4212976"/>
              <a:gd name="connsiteY4" fmla="*/ 0 h 5687201"/>
              <a:gd name="connsiteX0" fmla="*/ 0 w 4207231"/>
              <a:gd name="connsiteY0" fmla="*/ 0 h 5687459"/>
              <a:gd name="connsiteX1" fmla="*/ 4207231 w 4207231"/>
              <a:gd name="connsiteY1" fmla="*/ 258 h 5687459"/>
              <a:gd name="connsiteX2" fmla="*/ 4207231 w 4207231"/>
              <a:gd name="connsiteY2" fmla="*/ 5687459 h 5687459"/>
              <a:gd name="connsiteX3" fmla="*/ 17236 w 4207231"/>
              <a:gd name="connsiteY3" fmla="*/ 5686427 h 5687459"/>
              <a:gd name="connsiteX4" fmla="*/ 0 w 4207231"/>
              <a:gd name="connsiteY4" fmla="*/ 0 h 568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7231" h="5687459">
                <a:moveTo>
                  <a:pt x="0" y="0"/>
                </a:moveTo>
                <a:lnTo>
                  <a:pt x="4207231" y="258"/>
                </a:lnTo>
                <a:lnTo>
                  <a:pt x="4207231" y="5687459"/>
                </a:lnTo>
                <a:lnTo>
                  <a:pt x="17236" y="5686427"/>
                </a:lnTo>
                <a:cubicBezTo>
                  <a:pt x="9576" y="3791037"/>
                  <a:pt x="7660" y="1895390"/>
                  <a:pt x="0" y="0"/>
                </a:cubicBez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FFF5263-8C19-4573-8C94-FC74D1ED1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61469">
            <a:off x="7347250" y="569415"/>
            <a:ext cx="4259614" cy="5705181"/>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 name="connsiteX0" fmla="*/ 303549 w 4553570"/>
              <a:gd name="connsiteY0" fmla="*/ 0 h 5549951"/>
              <a:gd name="connsiteX1" fmla="*/ 3305735 w 4553570"/>
              <a:gd name="connsiteY1" fmla="*/ 171842 h 5549951"/>
              <a:gd name="connsiteX2" fmla="*/ 4134546 w 4553570"/>
              <a:gd name="connsiteY2" fmla="*/ 226950 h 5549951"/>
              <a:gd name="connsiteX3" fmla="*/ 4507740 w 4553570"/>
              <a:gd name="connsiteY3" fmla="*/ 247374 h 5549951"/>
              <a:gd name="connsiteX4" fmla="*/ 4535619 w 4553570"/>
              <a:gd name="connsiteY4" fmla="*/ 269179 h 5549951"/>
              <a:gd name="connsiteX5" fmla="*/ 4533845 w 4553570"/>
              <a:gd name="connsiteY5" fmla="*/ 300930 h 5549951"/>
              <a:gd name="connsiteX6" fmla="*/ 4536767 w 4553570"/>
              <a:gd name="connsiteY6" fmla="*/ 302647 h 5549951"/>
              <a:gd name="connsiteX7" fmla="*/ 4553193 w 4553570"/>
              <a:gd name="connsiteY7" fmla="*/ 334222 h 5549951"/>
              <a:gd name="connsiteX8" fmla="*/ 4530932 w 4553570"/>
              <a:gd name="connsiteY8" fmla="*/ 391868 h 5549951"/>
              <a:gd name="connsiteX9" fmla="*/ 4527444 w 4553570"/>
              <a:gd name="connsiteY9" fmla="*/ 415489 h 5549951"/>
              <a:gd name="connsiteX10" fmla="*/ 4522339 w 4553570"/>
              <a:gd name="connsiteY10" fmla="*/ 506828 h 5549951"/>
              <a:gd name="connsiteX11" fmla="*/ 4521689 w 4553570"/>
              <a:gd name="connsiteY11" fmla="*/ 553245 h 5549951"/>
              <a:gd name="connsiteX12" fmla="*/ 4518590 w 4553570"/>
              <a:gd name="connsiteY12" fmla="*/ 581709 h 5549951"/>
              <a:gd name="connsiteX13" fmla="*/ 4517921 w 4553570"/>
              <a:gd name="connsiteY13" fmla="*/ 585890 h 5549951"/>
              <a:gd name="connsiteX14" fmla="*/ 4504984 w 4553570"/>
              <a:gd name="connsiteY14" fmla="*/ 817404 h 5549951"/>
              <a:gd name="connsiteX15" fmla="*/ 4506697 w 4553570"/>
              <a:gd name="connsiteY15" fmla="*/ 822238 h 5549951"/>
              <a:gd name="connsiteX16" fmla="*/ 4504546 w 4553570"/>
              <a:gd name="connsiteY16" fmla="*/ 846069 h 5549951"/>
              <a:gd name="connsiteX17" fmla="*/ 4502946 w 4553570"/>
              <a:gd name="connsiteY17" fmla="*/ 853854 h 5549951"/>
              <a:gd name="connsiteX18" fmla="*/ 4496708 w 4553570"/>
              <a:gd name="connsiteY18" fmla="*/ 965485 h 5549951"/>
              <a:gd name="connsiteX19" fmla="*/ 4498785 w 4553570"/>
              <a:gd name="connsiteY19" fmla="*/ 966385 h 5549951"/>
              <a:gd name="connsiteX20" fmla="*/ 4502904 w 4553570"/>
              <a:gd name="connsiteY20" fmla="*/ 1002567 h 5549951"/>
              <a:gd name="connsiteX21" fmla="*/ 4498106 w 4553570"/>
              <a:gd name="connsiteY21" fmla="*/ 1101094 h 5549951"/>
              <a:gd name="connsiteX22" fmla="*/ 4498001 w 4553570"/>
              <a:gd name="connsiteY22" fmla="*/ 1159389 h 5549951"/>
              <a:gd name="connsiteX23" fmla="*/ 4502304 w 4553570"/>
              <a:gd name="connsiteY23" fmla="*/ 1180505 h 5549951"/>
              <a:gd name="connsiteX24" fmla="*/ 4505394 w 4553570"/>
              <a:gd name="connsiteY24" fmla="*/ 1210687 h 5549951"/>
              <a:gd name="connsiteX25" fmla="*/ 4514211 w 4553570"/>
              <a:gd name="connsiteY25" fmla="*/ 1263157 h 5549951"/>
              <a:gd name="connsiteX26" fmla="*/ 4516488 w 4553570"/>
              <a:gd name="connsiteY26" fmla="*/ 1313374 h 5549951"/>
              <a:gd name="connsiteX27" fmla="*/ 4515608 w 4553570"/>
              <a:gd name="connsiteY27" fmla="*/ 1347004 h 5549951"/>
              <a:gd name="connsiteX28" fmla="*/ 4515145 w 4553570"/>
              <a:gd name="connsiteY28" fmla="*/ 1351864 h 5549951"/>
              <a:gd name="connsiteX29" fmla="*/ 4506026 w 4553570"/>
              <a:gd name="connsiteY29" fmla="*/ 1391762 h 5549951"/>
              <a:gd name="connsiteX30" fmla="*/ 4509290 w 4553570"/>
              <a:gd name="connsiteY30" fmla="*/ 1395707 h 5549951"/>
              <a:gd name="connsiteX31" fmla="*/ 4512132 w 4553570"/>
              <a:gd name="connsiteY31" fmla="*/ 1408524 h 5549951"/>
              <a:gd name="connsiteX32" fmla="*/ 4507391 w 4553570"/>
              <a:gd name="connsiteY32" fmla="*/ 1419109 h 5549951"/>
              <a:gd name="connsiteX33" fmla="*/ 4497207 w 4553570"/>
              <a:gd name="connsiteY33" fmla="*/ 1469337 h 5549951"/>
              <a:gd name="connsiteX34" fmla="*/ 4486310 w 4553570"/>
              <a:gd name="connsiteY34" fmla="*/ 1543038 h 5549951"/>
              <a:gd name="connsiteX35" fmla="*/ 4481429 w 4553570"/>
              <a:gd name="connsiteY35" fmla="*/ 1553997 h 5549951"/>
              <a:gd name="connsiteX36" fmla="*/ 4467001 w 4553570"/>
              <a:gd name="connsiteY36" fmla="*/ 1626071 h 5549951"/>
              <a:gd name="connsiteX37" fmla="*/ 4463286 w 4553570"/>
              <a:gd name="connsiteY37" fmla="*/ 1664103 h 5549951"/>
              <a:gd name="connsiteX38" fmla="*/ 4466946 w 4553570"/>
              <a:gd name="connsiteY38" fmla="*/ 1668558 h 5549951"/>
              <a:gd name="connsiteX39" fmla="*/ 4465296 w 4553570"/>
              <a:gd name="connsiteY39" fmla="*/ 1679756 h 5549951"/>
              <a:gd name="connsiteX40" fmla="*/ 4465708 w 4553570"/>
              <a:gd name="connsiteY40" fmla="*/ 1682815 h 5549951"/>
              <a:gd name="connsiteX41" fmla="*/ 4467219 w 4553570"/>
              <a:gd name="connsiteY41" fmla="*/ 1700268 h 5549951"/>
              <a:gd name="connsiteX42" fmla="*/ 4455749 w 4553570"/>
              <a:gd name="connsiteY42" fmla="*/ 1735163 h 5549951"/>
              <a:gd name="connsiteX43" fmla="*/ 4453689 w 4553570"/>
              <a:gd name="connsiteY43" fmla="*/ 1735289 h 5549951"/>
              <a:gd name="connsiteX44" fmla="*/ 4445191 w 4553570"/>
              <a:gd name="connsiteY44" fmla="*/ 1887374 h 5549951"/>
              <a:gd name="connsiteX45" fmla="*/ 4453882 w 4553570"/>
              <a:gd name="connsiteY45" fmla="*/ 1911536 h 5549951"/>
              <a:gd name="connsiteX46" fmla="*/ 4456160 w 4553570"/>
              <a:gd name="connsiteY46" fmla="*/ 1961755 h 5549951"/>
              <a:gd name="connsiteX47" fmla="*/ 4455279 w 4553570"/>
              <a:gd name="connsiteY47" fmla="*/ 1995384 h 5549951"/>
              <a:gd name="connsiteX48" fmla="*/ 4454817 w 4553570"/>
              <a:gd name="connsiteY48" fmla="*/ 2000244 h 5549951"/>
              <a:gd name="connsiteX49" fmla="*/ 4445697 w 4553570"/>
              <a:gd name="connsiteY49" fmla="*/ 2040142 h 5549951"/>
              <a:gd name="connsiteX50" fmla="*/ 4448962 w 4553570"/>
              <a:gd name="connsiteY50" fmla="*/ 2044087 h 5549951"/>
              <a:gd name="connsiteX51" fmla="*/ 4451803 w 4553570"/>
              <a:gd name="connsiteY51" fmla="*/ 2056904 h 5549951"/>
              <a:gd name="connsiteX52" fmla="*/ 4447062 w 4553570"/>
              <a:gd name="connsiteY52" fmla="*/ 2067489 h 5549951"/>
              <a:gd name="connsiteX53" fmla="*/ 4436878 w 4553570"/>
              <a:gd name="connsiteY53" fmla="*/ 2117719 h 5549951"/>
              <a:gd name="connsiteX54" fmla="*/ 4429547 w 4553570"/>
              <a:gd name="connsiteY54" fmla="*/ 2167300 h 5549951"/>
              <a:gd name="connsiteX55" fmla="*/ 4373464 w 4553570"/>
              <a:gd name="connsiteY55" fmla="*/ 3223633 h 5549951"/>
              <a:gd name="connsiteX56" fmla="*/ 4360678 w 4553570"/>
              <a:gd name="connsiteY56" fmla="*/ 3477281 h 5549951"/>
              <a:gd name="connsiteX57" fmla="*/ 4349593 w 4553570"/>
              <a:gd name="connsiteY57" fmla="*/ 3639984 h 5549951"/>
              <a:gd name="connsiteX58" fmla="*/ 4258832 w 4553570"/>
              <a:gd name="connsiteY58" fmla="*/ 5278921 h 5549951"/>
              <a:gd name="connsiteX59" fmla="*/ 4264130 w 4553570"/>
              <a:gd name="connsiteY59" fmla="*/ 5315626 h 5549951"/>
              <a:gd name="connsiteX60" fmla="*/ 4267664 w 4553570"/>
              <a:gd name="connsiteY60" fmla="*/ 5350090 h 5549951"/>
              <a:gd name="connsiteX61" fmla="*/ 4270496 w 4553570"/>
              <a:gd name="connsiteY61" fmla="*/ 5450399 h 5549951"/>
              <a:gd name="connsiteX62" fmla="*/ 4251939 w 4553570"/>
              <a:gd name="connsiteY62" fmla="*/ 5484804 h 5549951"/>
              <a:gd name="connsiteX63" fmla="*/ 4247287 w 4553570"/>
              <a:gd name="connsiteY63" fmla="*/ 5487504 h 5549951"/>
              <a:gd name="connsiteX64" fmla="*/ 4243830 w 4553570"/>
              <a:gd name="connsiteY64" fmla="*/ 5549951 h 5549951"/>
              <a:gd name="connsiteX65" fmla="*/ 0 w 4553570"/>
              <a:gd name="connsiteY65" fmla="*/ 5309929 h 5549951"/>
              <a:gd name="connsiteX66" fmla="*/ 4447 w 4553570"/>
              <a:gd name="connsiteY66" fmla="*/ 5239903 h 5549951"/>
              <a:gd name="connsiteX67" fmla="*/ 8667 w 4553570"/>
              <a:gd name="connsiteY67" fmla="*/ 5233298 h 5549951"/>
              <a:gd name="connsiteX68" fmla="*/ 8936 w 4553570"/>
              <a:gd name="connsiteY68" fmla="*/ 5230552 h 5549951"/>
              <a:gd name="connsiteX69" fmla="*/ 9206 w 4553570"/>
              <a:gd name="connsiteY69" fmla="*/ 5227804 h 5549951"/>
              <a:gd name="connsiteX70" fmla="*/ 9743 w 4553570"/>
              <a:gd name="connsiteY70" fmla="*/ 5222308 h 5549951"/>
              <a:gd name="connsiteX71" fmla="*/ 9428 w 4553570"/>
              <a:gd name="connsiteY71" fmla="*/ 5216405 h 5549951"/>
              <a:gd name="connsiteX72" fmla="*/ 8844 w 4553570"/>
              <a:gd name="connsiteY72" fmla="*/ 5213249 h 5549951"/>
              <a:gd name="connsiteX73" fmla="*/ 9113 w 4553570"/>
              <a:gd name="connsiteY73" fmla="*/ 5210500 h 5549951"/>
              <a:gd name="connsiteX74" fmla="*/ 8797 w 4553570"/>
              <a:gd name="connsiteY74" fmla="*/ 5204597 h 5549951"/>
              <a:gd name="connsiteX75" fmla="*/ 8214 w 4553570"/>
              <a:gd name="connsiteY75" fmla="*/ 5201441 h 5549951"/>
              <a:gd name="connsiteX76" fmla="*/ 7584 w 4553570"/>
              <a:gd name="connsiteY76" fmla="*/ 5189632 h 5549951"/>
              <a:gd name="connsiteX77" fmla="*/ 7000 w 4553570"/>
              <a:gd name="connsiteY77" fmla="*/ 5186477 h 5549951"/>
              <a:gd name="connsiteX78" fmla="*/ 7268 w 4553570"/>
              <a:gd name="connsiteY78" fmla="*/ 5183728 h 5549951"/>
              <a:gd name="connsiteX79" fmla="*/ 5833 w 4553570"/>
              <a:gd name="connsiteY79" fmla="*/ 5180163 h 5549951"/>
              <a:gd name="connsiteX80" fmla="*/ 11245 w 4553570"/>
              <a:gd name="connsiteY80" fmla="*/ 5116566 h 5549951"/>
              <a:gd name="connsiteX81" fmla="*/ 78859 w 4553570"/>
              <a:gd name="connsiteY81" fmla="*/ 3839310 h 5549951"/>
              <a:gd name="connsiteX82" fmla="*/ 303549 w 4553570"/>
              <a:gd name="connsiteY82" fmla="*/ 0 h 5549951"/>
              <a:gd name="connsiteX0" fmla="*/ 303617 w 4553638"/>
              <a:gd name="connsiteY0" fmla="*/ 0 h 5549951"/>
              <a:gd name="connsiteX1" fmla="*/ 3305803 w 4553638"/>
              <a:gd name="connsiteY1" fmla="*/ 171842 h 5549951"/>
              <a:gd name="connsiteX2" fmla="*/ 4134614 w 4553638"/>
              <a:gd name="connsiteY2" fmla="*/ 226950 h 5549951"/>
              <a:gd name="connsiteX3" fmla="*/ 4507808 w 4553638"/>
              <a:gd name="connsiteY3" fmla="*/ 247374 h 5549951"/>
              <a:gd name="connsiteX4" fmla="*/ 4535687 w 4553638"/>
              <a:gd name="connsiteY4" fmla="*/ 269179 h 5549951"/>
              <a:gd name="connsiteX5" fmla="*/ 4533913 w 4553638"/>
              <a:gd name="connsiteY5" fmla="*/ 300930 h 5549951"/>
              <a:gd name="connsiteX6" fmla="*/ 4536835 w 4553638"/>
              <a:gd name="connsiteY6" fmla="*/ 302647 h 5549951"/>
              <a:gd name="connsiteX7" fmla="*/ 4553261 w 4553638"/>
              <a:gd name="connsiteY7" fmla="*/ 334222 h 5549951"/>
              <a:gd name="connsiteX8" fmla="*/ 4531000 w 4553638"/>
              <a:gd name="connsiteY8" fmla="*/ 391868 h 5549951"/>
              <a:gd name="connsiteX9" fmla="*/ 4527512 w 4553638"/>
              <a:gd name="connsiteY9" fmla="*/ 415489 h 5549951"/>
              <a:gd name="connsiteX10" fmla="*/ 4522407 w 4553638"/>
              <a:gd name="connsiteY10" fmla="*/ 506828 h 5549951"/>
              <a:gd name="connsiteX11" fmla="*/ 4521757 w 4553638"/>
              <a:gd name="connsiteY11" fmla="*/ 553245 h 5549951"/>
              <a:gd name="connsiteX12" fmla="*/ 4518658 w 4553638"/>
              <a:gd name="connsiteY12" fmla="*/ 581709 h 5549951"/>
              <a:gd name="connsiteX13" fmla="*/ 4517989 w 4553638"/>
              <a:gd name="connsiteY13" fmla="*/ 585890 h 5549951"/>
              <a:gd name="connsiteX14" fmla="*/ 4505052 w 4553638"/>
              <a:gd name="connsiteY14" fmla="*/ 817404 h 5549951"/>
              <a:gd name="connsiteX15" fmla="*/ 4506765 w 4553638"/>
              <a:gd name="connsiteY15" fmla="*/ 822238 h 5549951"/>
              <a:gd name="connsiteX16" fmla="*/ 4504614 w 4553638"/>
              <a:gd name="connsiteY16" fmla="*/ 846069 h 5549951"/>
              <a:gd name="connsiteX17" fmla="*/ 4503014 w 4553638"/>
              <a:gd name="connsiteY17" fmla="*/ 853854 h 5549951"/>
              <a:gd name="connsiteX18" fmla="*/ 4496776 w 4553638"/>
              <a:gd name="connsiteY18" fmla="*/ 965485 h 5549951"/>
              <a:gd name="connsiteX19" fmla="*/ 4498853 w 4553638"/>
              <a:gd name="connsiteY19" fmla="*/ 966385 h 5549951"/>
              <a:gd name="connsiteX20" fmla="*/ 4502972 w 4553638"/>
              <a:gd name="connsiteY20" fmla="*/ 1002567 h 5549951"/>
              <a:gd name="connsiteX21" fmla="*/ 4498174 w 4553638"/>
              <a:gd name="connsiteY21" fmla="*/ 1101094 h 5549951"/>
              <a:gd name="connsiteX22" fmla="*/ 4498069 w 4553638"/>
              <a:gd name="connsiteY22" fmla="*/ 1159389 h 5549951"/>
              <a:gd name="connsiteX23" fmla="*/ 4502372 w 4553638"/>
              <a:gd name="connsiteY23" fmla="*/ 1180505 h 5549951"/>
              <a:gd name="connsiteX24" fmla="*/ 4505462 w 4553638"/>
              <a:gd name="connsiteY24" fmla="*/ 1210687 h 5549951"/>
              <a:gd name="connsiteX25" fmla="*/ 4514279 w 4553638"/>
              <a:gd name="connsiteY25" fmla="*/ 1263157 h 5549951"/>
              <a:gd name="connsiteX26" fmla="*/ 4516556 w 4553638"/>
              <a:gd name="connsiteY26" fmla="*/ 1313374 h 5549951"/>
              <a:gd name="connsiteX27" fmla="*/ 4515676 w 4553638"/>
              <a:gd name="connsiteY27" fmla="*/ 1347004 h 5549951"/>
              <a:gd name="connsiteX28" fmla="*/ 4515213 w 4553638"/>
              <a:gd name="connsiteY28" fmla="*/ 1351864 h 5549951"/>
              <a:gd name="connsiteX29" fmla="*/ 4506094 w 4553638"/>
              <a:gd name="connsiteY29" fmla="*/ 1391762 h 5549951"/>
              <a:gd name="connsiteX30" fmla="*/ 4509358 w 4553638"/>
              <a:gd name="connsiteY30" fmla="*/ 1395707 h 5549951"/>
              <a:gd name="connsiteX31" fmla="*/ 4512200 w 4553638"/>
              <a:gd name="connsiteY31" fmla="*/ 1408524 h 5549951"/>
              <a:gd name="connsiteX32" fmla="*/ 4507459 w 4553638"/>
              <a:gd name="connsiteY32" fmla="*/ 1419109 h 5549951"/>
              <a:gd name="connsiteX33" fmla="*/ 4497275 w 4553638"/>
              <a:gd name="connsiteY33" fmla="*/ 1469337 h 5549951"/>
              <a:gd name="connsiteX34" fmla="*/ 4486378 w 4553638"/>
              <a:gd name="connsiteY34" fmla="*/ 1543038 h 5549951"/>
              <a:gd name="connsiteX35" fmla="*/ 4481497 w 4553638"/>
              <a:gd name="connsiteY35" fmla="*/ 1553997 h 5549951"/>
              <a:gd name="connsiteX36" fmla="*/ 4467069 w 4553638"/>
              <a:gd name="connsiteY36" fmla="*/ 1626071 h 5549951"/>
              <a:gd name="connsiteX37" fmla="*/ 4463354 w 4553638"/>
              <a:gd name="connsiteY37" fmla="*/ 1664103 h 5549951"/>
              <a:gd name="connsiteX38" fmla="*/ 4467014 w 4553638"/>
              <a:gd name="connsiteY38" fmla="*/ 1668558 h 5549951"/>
              <a:gd name="connsiteX39" fmla="*/ 4465364 w 4553638"/>
              <a:gd name="connsiteY39" fmla="*/ 1679756 h 5549951"/>
              <a:gd name="connsiteX40" fmla="*/ 4465776 w 4553638"/>
              <a:gd name="connsiteY40" fmla="*/ 1682815 h 5549951"/>
              <a:gd name="connsiteX41" fmla="*/ 4467287 w 4553638"/>
              <a:gd name="connsiteY41" fmla="*/ 1700268 h 5549951"/>
              <a:gd name="connsiteX42" fmla="*/ 4455817 w 4553638"/>
              <a:gd name="connsiteY42" fmla="*/ 1735163 h 5549951"/>
              <a:gd name="connsiteX43" fmla="*/ 4453757 w 4553638"/>
              <a:gd name="connsiteY43" fmla="*/ 1735289 h 5549951"/>
              <a:gd name="connsiteX44" fmla="*/ 4445259 w 4553638"/>
              <a:gd name="connsiteY44" fmla="*/ 1887374 h 5549951"/>
              <a:gd name="connsiteX45" fmla="*/ 4453950 w 4553638"/>
              <a:gd name="connsiteY45" fmla="*/ 1911536 h 5549951"/>
              <a:gd name="connsiteX46" fmla="*/ 4456228 w 4553638"/>
              <a:gd name="connsiteY46" fmla="*/ 1961755 h 5549951"/>
              <a:gd name="connsiteX47" fmla="*/ 4455347 w 4553638"/>
              <a:gd name="connsiteY47" fmla="*/ 1995384 h 5549951"/>
              <a:gd name="connsiteX48" fmla="*/ 4454885 w 4553638"/>
              <a:gd name="connsiteY48" fmla="*/ 2000244 h 5549951"/>
              <a:gd name="connsiteX49" fmla="*/ 4445765 w 4553638"/>
              <a:gd name="connsiteY49" fmla="*/ 2040142 h 5549951"/>
              <a:gd name="connsiteX50" fmla="*/ 4449030 w 4553638"/>
              <a:gd name="connsiteY50" fmla="*/ 2044087 h 5549951"/>
              <a:gd name="connsiteX51" fmla="*/ 4451871 w 4553638"/>
              <a:gd name="connsiteY51" fmla="*/ 2056904 h 5549951"/>
              <a:gd name="connsiteX52" fmla="*/ 4447130 w 4553638"/>
              <a:gd name="connsiteY52" fmla="*/ 2067489 h 5549951"/>
              <a:gd name="connsiteX53" fmla="*/ 4436946 w 4553638"/>
              <a:gd name="connsiteY53" fmla="*/ 2117719 h 5549951"/>
              <a:gd name="connsiteX54" fmla="*/ 4429615 w 4553638"/>
              <a:gd name="connsiteY54" fmla="*/ 2167300 h 5549951"/>
              <a:gd name="connsiteX55" fmla="*/ 4373532 w 4553638"/>
              <a:gd name="connsiteY55" fmla="*/ 3223633 h 5549951"/>
              <a:gd name="connsiteX56" fmla="*/ 4360746 w 4553638"/>
              <a:gd name="connsiteY56" fmla="*/ 3477281 h 5549951"/>
              <a:gd name="connsiteX57" fmla="*/ 4349661 w 4553638"/>
              <a:gd name="connsiteY57" fmla="*/ 3639984 h 5549951"/>
              <a:gd name="connsiteX58" fmla="*/ 4258900 w 4553638"/>
              <a:gd name="connsiteY58" fmla="*/ 5278921 h 5549951"/>
              <a:gd name="connsiteX59" fmla="*/ 4264198 w 4553638"/>
              <a:gd name="connsiteY59" fmla="*/ 5315626 h 5549951"/>
              <a:gd name="connsiteX60" fmla="*/ 4267732 w 4553638"/>
              <a:gd name="connsiteY60" fmla="*/ 5350090 h 5549951"/>
              <a:gd name="connsiteX61" fmla="*/ 4270564 w 4553638"/>
              <a:gd name="connsiteY61" fmla="*/ 5450399 h 5549951"/>
              <a:gd name="connsiteX62" fmla="*/ 4252007 w 4553638"/>
              <a:gd name="connsiteY62" fmla="*/ 5484804 h 5549951"/>
              <a:gd name="connsiteX63" fmla="*/ 4247355 w 4553638"/>
              <a:gd name="connsiteY63" fmla="*/ 5487504 h 5549951"/>
              <a:gd name="connsiteX64" fmla="*/ 4243898 w 4553638"/>
              <a:gd name="connsiteY64" fmla="*/ 5549951 h 5549951"/>
              <a:gd name="connsiteX65" fmla="*/ 0 w 4553638"/>
              <a:gd name="connsiteY65" fmla="*/ 5315524 h 5549951"/>
              <a:gd name="connsiteX66" fmla="*/ 4515 w 4553638"/>
              <a:gd name="connsiteY66" fmla="*/ 5239903 h 5549951"/>
              <a:gd name="connsiteX67" fmla="*/ 8735 w 4553638"/>
              <a:gd name="connsiteY67" fmla="*/ 5233298 h 5549951"/>
              <a:gd name="connsiteX68" fmla="*/ 9004 w 4553638"/>
              <a:gd name="connsiteY68" fmla="*/ 5230552 h 5549951"/>
              <a:gd name="connsiteX69" fmla="*/ 9274 w 4553638"/>
              <a:gd name="connsiteY69" fmla="*/ 5227804 h 5549951"/>
              <a:gd name="connsiteX70" fmla="*/ 9811 w 4553638"/>
              <a:gd name="connsiteY70" fmla="*/ 5222308 h 5549951"/>
              <a:gd name="connsiteX71" fmla="*/ 9496 w 4553638"/>
              <a:gd name="connsiteY71" fmla="*/ 5216405 h 5549951"/>
              <a:gd name="connsiteX72" fmla="*/ 8912 w 4553638"/>
              <a:gd name="connsiteY72" fmla="*/ 5213249 h 5549951"/>
              <a:gd name="connsiteX73" fmla="*/ 9181 w 4553638"/>
              <a:gd name="connsiteY73" fmla="*/ 5210500 h 5549951"/>
              <a:gd name="connsiteX74" fmla="*/ 8865 w 4553638"/>
              <a:gd name="connsiteY74" fmla="*/ 5204597 h 5549951"/>
              <a:gd name="connsiteX75" fmla="*/ 8282 w 4553638"/>
              <a:gd name="connsiteY75" fmla="*/ 5201441 h 5549951"/>
              <a:gd name="connsiteX76" fmla="*/ 7652 w 4553638"/>
              <a:gd name="connsiteY76" fmla="*/ 5189632 h 5549951"/>
              <a:gd name="connsiteX77" fmla="*/ 7068 w 4553638"/>
              <a:gd name="connsiteY77" fmla="*/ 5186477 h 5549951"/>
              <a:gd name="connsiteX78" fmla="*/ 7336 w 4553638"/>
              <a:gd name="connsiteY78" fmla="*/ 5183728 h 5549951"/>
              <a:gd name="connsiteX79" fmla="*/ 5901 w 4553638"/>
              <a:gd name="connsiteY79" fmla="*/ 5180163 h 5549951"/>
              <a:gd name="connsiteX80" fmla="*/ 11313 w 4553638"/>
              <a:gd name="connsiteY80" fmla="*/ 5116566 h 5549951"/>
              <a:gd name="connsiteX81" fmla="*/ 78927 w 4553638"/>
              <a:gd name="connsiteY81" fmla="*/ 3839310 h 5549951"/>
              <a:gd name="connsiteX82" fmla="*/ 303617 w 4553638"/>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638" h="5549951">
                <a:moveTo>
                  <a:pt x="303617" y="0"/>
                </a:moveTo>
                <a:cubicBezTo>
                  <a:pt x="628364" y="31218"/>
                  <a:pt x="2667304" y="134017"/>
                  <a:pt x="3305803" y="171842"/>
                </a:cubicBezTo>
                <a:lnTo>
                  <a:pt x="4134614" y="226950"/>
                </a:lnTo>
                <a:lnTo>
                  <a:pt x="4507808" y="247374"/>
                </a:lnTo>
                <a:lnTo>
                  <a:pt x="4535687" y="269179"/>
                </a:lnTo>
                <a:cubicBezTo>
                  <a:pt x="4535096" y="279763"/>
                  <a:pt x="4534504" y="290346"/>
                  <a:pt x="4533913" y="300930"/>
                </a:cubicBezTo>
                <a:lnTo>
                  <a:pt x="4536835" y="302647"/>
                </a:lnTo>
                <a:cubicBezTo>
                  <a:pt x="4546433" y="304354"/>
                  <a:pt x="4555631" y="291327"/>
                  <a:pt x="4553261" y="334222"/>
                </a:cubicBezTo>
                <a:cubicBezTo>
                  <a:pt x="4542620" y="354710"/>
                  <a:pt x="4535606" y="373686"/>
                  <a:pt x="4531000" y="391868"/>
                </a:cubicBezTo>
                <a:lnTo>
                  <a:pt x="4527512" y="415489"/>
                </a:lnTo>
                <a:lnTo>
                  <a:pt x="4522407" y="506828"/>
                </a:lnTo>
                <a:cubicBezTo>
                  <a:pt x="4522190" y="522300"/>
                  <a:pt x="4521974" y="537773"/>
                  <a:pt x="4521757" y="553245"/>
                </a:cubicBezTo>
                <a:cubicBezTo>
                  <a:pt x="4521486" y="558170"/>
                  <a:pt x="4520392" y="568699"/>
                  <a:pt x="4518658" y="581709"/>
                </a:cubicBezTo>
                <a:lnTo>
                  <a:pt x="4517989" y="585890"/>
                </a:lnTo>
                <a:lnTo>
                  <a:pt x="4505052" y="817404"/>
                </a:lnTo>
                <a:lnTo>
                  <a:pt x="4506765" y="822238"/>
                </a:lnTo>
                <a:cubicBezTo>
                  <a:pt x="4507267" y="829783"/>
                  <a:pt x="4506186" y="837845"/>
                  <a:pt x="4504614" y="846069"/>
                </a:cubicBezTo>
                <a:lnTo>
                  <a:pt x="4503014" y="853854"/>
                </a:lnTo>
                <a:lnTo>
                  <a:pt x="4496776" y="965485"/>
                </a:lnTo>
                <a:lnTo>
                  <a:pt x="4498853" y="966385"/>
                </a:lnTo>
                <a:cubicBezTo>
                  <a:pt x="4500294" y="972743"/>
                  <a:pt x="4503085" y="980116"/>
                  <a:pt x="4502972" y="1002567"/>
                </a:cubicBezTo>
                <a:cubicBezTo>
                  <a:pt x="4492134" y="1029868"/>
                  <a:pt x="4512590" y="1067217"/>
                  <a:pt x="4498174" y="1101094"/>
                </a:cubicBezTo>
                <a:cubicBezTo>
                  <a:pt x="4494447" y="1113552"/>
                  <a:pt x="4492555" y="1152106"/>
                  <a:pt x="4498069" y="1159389"/>
                </a:cubicBezTo>
                <a:cubicBezTo>
                  <a:pt x="4498884" y="1167426"/>
                  <a:pt x="4496227" y="1176807"/>
                  <a:pt x="4502372" y="1180505"/>
                </a:cubicBezTo>
                <a:cubicBezTo>
                  <a:pt x="4509671" y="1186625"/>
                  <a:pt x="4496190" y="1214705"/>
                  <a:pt x="4505462" y="1210687"/>
                </a:cubicBezTo>
                <a:cubicBezTo>
                  <a:pt x="4496186" y="1230628"/>
                  <a:pt x="4511297" y="1246424"/>
                  <a:pt x="4514279" y="1263157"/>
                </a:cubicBezTo>
                <a:lnTo>
                  <a:pt x="4516556" y="1313374"/>
                </a:lnTo>
                <a:cubicBezTo>
                  <a:pt x="4516263" y="1324584"/>
                  <a:pt x="4515969" y="1335794"/>
                  <a:pt x="4515676" y="1347004"/>
                </a:cubicBezTo>
                <a:cubicBezTo>
                  <a:pt x="4515522" y="1348624"/>
                  <a:pt x="4515367" y="1350244"/>
                  <a:pt x="4515213" y="1351864"/>
                </a:cubicBezTo>
                <a:lnTo>
                  <a:pt x="4506094" y="1391762"/>
                </a:lnTo>
                <a:cubicBezTo>
                  <a:pt x="4507300" y="1392770"/>
                  <a:pt x="4508402" y="1394098"/>
                  <a:pt x="4509358" y="1395707"/>
                </a:cubicBezTo>
                <a:lnTo>
                  <a:pt x="4512200" y="1408524"/>
                </a:lnTo>
                <a:lnTo>
                  <a:pt x="4507459" y="1419109"/>
                </a:lnTo>
                <a:lnTo>
                  <a:pt x="4497275" y="1469337"/>
                </a:lnTo>
                <a:lnTo>
                  <a:pt x="4486378" y="1543038"/>
                </a:lnTo>
                <a:lnTo>
                  <a:pt x="4481497" y="1553997"/>
                </a:lnTo>
                <a:cubicBezTo>
                  <a:pt x="4475406" y="1579288"/>
                  <a:pt x="4478554" y="1610368"/>
                  <a:pt x="4467069" y="1626071"/>
                </a:cubicBezTo>
                <a:lnTo>
                  <a:pt x="4463354" y="1664103"/>
                </a:lnTo>
                <a:lnTo>
                  <a:pt x="4467014" y="1668558"/>
                </a:lnTo>
                <a:lnTo>
                  <a:pt x="4465364" y="1679756"/>
                </a:lnTo>
                <a:cubicBezTo>
                  <a:pt x="4465501" y="1680776"/>
                  <a:pt x="4465639" y="1681795"/>
                  <a:pt x="4465776" y="1682815"/>
                </a:cubicBezTo>
                <a:cubicBezTo>
                  <a:pt x="4466583" y="1688654"/>
                  <a:pt x="4467240" y="1694439"/>
                  <a:pt x="4467287" y="1700268"/>
                </a:cubicBezTo>
                <a:cubicBezTo>
                  <a:pt x="4452715" y="1697000"/>
                  <a:pt x="4458424" y="1726126"/>
                  <a:pt x="4455817" y="1735163"/>
                </a:cubicBezTo>
                <a:lnTo>
                  <a:pt x="4453757" y="1735289"/>
                </a:lnTo>
                <a:lnTo>
                  <a:pt x="4445259" y="1887374"/>
                </a:lnTo>
                <a:lnTo>
                  <a:pt x="4453950" y="1911536"/>
                </a:lnTo>
                <a:cubicBezTo>
                  <a:pt x="4454709" y="1928276"/>
                  <a:pt x="4455469" y="1945015"/>
                  <a:pt x="4456228" y="1961755"/>
                </a:cubicBezTo>
                <a:cubicBezTo>
                  <a:pt x="4455934" y="1972965"/>
                  <a:pt x="4455641" y="1984174"/>
                  <a:pt x="4455347" y="1995384"/>
                </a:cubicBezTo>
                <a:lnTo>
                  <a:pt x="4454885" y="2000244"/>
                </a:lnTo>
                <a:lnTo>
                  <a:pt x="4445765" y="2040142"/>
                </a:lnTo>
                <a:cubicBezTo>
                  <a:pt x="4446972" y="2041150"/>
                  <a:pt x="4448073" y="2042479"/>
                  <a:pt x="4449030" y="2044087"/>
                </a:cubicBezTo>
                <a:lnTo>
                  <a:pt x="4451871" y="2056904"/>
                </a:lnTo>
                <a:lnTo>
                  <a:pt x="4447130" y="2067489"/>
                </a:lnTo>
                <a:lnTo>
                  <a:pt x="4436946" y="2117719"/>
                </a:lnTo>
                <a:lnTo>
                  <a:pt x="4429615" y="2167300"/>
                </a:lnTo>
                <a:cubicBezTo>
                  <a:pt x="4410921" y="2519411"/>
                  <a:pt x="4377147" y="2876607"/>
                  <a:pt x="4373532" y="3223633"/>
                </a:cubicBezTo>
                <a:cubicBezTo>
                  <a:pt x="4370580" y="3302336"/>
                  <a:pt x="4363697" y="3398578"/>
                  <a:pt x="4360746" y="3477281"/>
                </a:cubicBezTo>
                <a:cubicBezTo>
                  <a:pt x="4367353" y="3471365"/>
                  <a:pt x="4356962" y="3621544"/>
                  <a:pt x="4349661" y="3639984"/>
                </a:cubicBezTo>
                <a:lnTo>
                  <a:pt x="4258900" y="5278921"/>
                </a:lnTo>
                <a:lnTo>
                  <a:pt x="4264198" y="5315626"/>
                </a:lnTo>
                <a:cubicBezTo>
                  <a:pt x="4269986" y="5323538"/>
                  <a:pt x="4266671" y="5327627"/>
                  <a:pt x="4267732" y="5350090"/>
                </a:cubicBezTo>
                <a:cubicBezTo>
                  <a:pt x="4268793" y="5372551"/>
                  <a:pt x="4252068" y="5406222"/>
                  <a:pt x="4270564" y="5450399"/>
                </a:cubicBezTo>
                <a:cubicBezTo>
                  <a:pt x="4270146" y="5457964"/>
                  <a:pt x="4260467" y="5476308"/>
                  <a:pt x="4252007" y="5484804"/>
                </a:cubicBezTo>
                <a:lnTo>
                  <a:pt x="4247355" y="5487504"/>
                </a:lnTo>
                <a:cubicBezTo>
                  <a:pt x="4246203" y="5508319"/>
                  <a:pt x="4248163" y="5526348"/>
                  <a:pt x="4243898" y="5549951"/>
                </a:cubicBezTo>
                <a:lnTo>
                  <a:pt x="0" y="5315524"/>
                </a:lnTo>
                <a:lnTo>
                  <a:pt x="4515" y="5239903"/>
                </a:lnTo>
                <a:lnTo>
                  <a:pt x="8735" y="5233298"/>
                </a:lnTo>
                <a:cubicBezTo>
                  <a:pt x="9265" y="5232196"/>
                  <a:pt x="8913" y="5231467"/>
                  <a:pt x="9004" y="5230552"/>
                </a:cubicBezTo>
                <a:lnTo>
                  <a:pt x="9274" y="5227804"/>
                </a:lnTo>
                <a:cubicBezTo>
                  <a:pt x="9452" y="5225973"/>
                  <a:pt x="9819" y="5223940"/>
                  <a:pt x="9811" y="5222308"/>
                </a:cubicBezTo>
                <a:cubicBezTo>
                  <a:pt x="9755" y="5211840"/>
                  <a:pt x="8673" y="5224803"/>
                  <a:pt x="9496" y="5216405"/>
                </a:cubicBezTo>
                <a:cubicBezTo>
                  <a:pt x="9302" y="5215352"/>
                  <a:pt x="8977" y="5214469"/>
                  <a:pt x="8912" y="5213249"/>
                </a:cubicBezTo>
                <a:cubicBezTo>
                  <a:pt x="8870" y="5212477"/>
                  <a:pt x="9221" y="5211272"/>
                  <a:pt x="9181" y="5210500"/>
                </a:cubicBezTo>
                <a:cubicBezTo>
                  <a:pt x="8800" y="5203355"/>
                  <a:pt x="8248" y="5210896"/>
                  <a:pt x="8865" y="5204597"/>
                </a:cubicBezTo>
                <a:lnTo>
                  <a:pt x="8282" y="5201441"/>
                </a:lnTo>
                <a:cubicBezTo>
                  <a:pt x="6867" y="5193798"/>
                  <a:pt x="6830" y="5198023"/>
                  <a:pt x="7652" y="5189632"/>
                </a:cubicBezTo>
                <a:cubicBezTo>
                  <a:pt x="7457" y="5188581"/>
                  <a:pt x="7134" y="5187696"/>
                  <a:pt x="7068" y="5186477"/>
                </a:cubicBezTo>
                <a:cubicBezTo>
                  <a:pt x="7026" y="5185706"/>
                  <a:pt x="7459" y="5184394"/>
                  <a:pt x="7336" y="5183728"/>
                </a:cubicBezTo>
                <a:cubicBezTo>
                  <a:pt x="7062" y="5182241"/>
                  <a:pt x="4888" y="5182665"/>
                  <a:pt x="5901" y="5180163"/>
                </a:cubicBezTo>
                <a:lnTo>
                  <a:pt x="11313" y="5116566"/>
                </a:lnTo>
                <a:lnTo>
                  <a:pt x="78927" y="3839310"/>
                </a:lnTo>
                <a:lnTo>
                  <a:pt x="303617"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Worried Face with No Fill">
            <a:extLst>
              <a:ext uri="{FF2B5EF4-FFF2-40B4-BE49-F238E27FC236}">
                <a16:creationId xmlns:a16="http://schemas.microsoft.com/office/drawing/2014/main" id="{D241E958-CBF3-1DE8-C437-AD23A30D36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1272">
            <a:off x="7684579" y="1636936"/>
            <a:ext cx="3582518" cy="3582518"/>
          </a:xfrm>
          <a:prstGeom prst="rect">
            <a:avLst/>
          </a:prstGeom>
        </p:spPr>
      </p:pic>
      <p:grpSp>
        <p:nvGrpSpPr>
          <p:cNvPr id="16" name="Group 15">
            <a:extLst>
              <a:ext uri="{FF2B5EF4-FFF2-40B4-BE49-F238E27FC236}">
                <a16:creationId xmlns:a16="http://schemas.microsoft.com/office/drawing/2014/main" id="{A02066EC-92CE-4F17-AB46-346119D15C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7" name="Group 16">
              <a:extLst>
                <a:ext uri="{FF2B5EF4-FFF2-40B4-BE49-F238E27FC236}">
                  <a16:creationId xmlns:a16="http://schemas.microsoft.com/office/drawing/2014/main" id="{48E4F93A-024D-4896-B535-C700CC6F24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9" name="Straight Connector 18">
                <a:extLst>
                  <a:ext uri="{FF2B5EF4-FFF2-40B4-BE49-F238E27FC236}">
                    <a16:creationId xmlns:a16="http://schemas.microsoft.com/office/drawing/2014/main" id="{303ABF7D-0FD3-47CF-BF62-C8D9561F03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56E970-02E8-4F91-8392-EC89484E44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3E8469CB-65C4-40BA-B613-75617EFBD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5EC04BFF-C178-43B0-9567-EEA423F5C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52714">
            <a:off x="10760953" y="5365243"/>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4641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79DFA4D1-A2F8-4D64-98F0-0711097C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6F389745-E93E-4A1E-A7FF-5D64C5A33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298">
            <a:off x="873215" y="576946"/>
            <a:ext cx="4605051" cy="550160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Freeform: Shape 6154">
            <a:extLst>
              <a:ext uri="{FF2B5EF4-FFF2-40B4-BE49-F238E27FC236}">
                <a16:creationId xmlns:a16="http://schemas.microsoft.com/office/drawing/2014/main" id="{C8CC8F0E-91AD-4492-9208-600E0067D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395334">
            <a:off x="858622" y="566333"/>
            <a:ext cx="4646439" cy="5500188"/>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78736 w 4553447"/>
              <a:gd name="connsiteY81" fmla="*/ 3839310 h 5549974"/>
              <a:gd name="connsiteX82" fmla="*/ 303426 w 4553447"/>
              <a:gd name="connsiteY8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78736 w 4553447"/>
              <a:gd name="connsiteY80" fmla="*/ 3839310 h 5549974"/>
              <a:gd name="connsiteX81" fmla="*/ 303426 w 4553447"/>
              <a:gd name="connsiteY8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990 w 4553447"/>
              <a:gd name="connsiteY73" fmla="*/ 5210500 h 5549974"/>
              <a:gd name="connsiteX74" fmla="*/ 8674 w 4553447"/>
              <a:gd name="connsiteY74" fmla="*/ 5204597 h 5549974"/>
              <a:gd name="connsiteX75" fmla="*/ 8091 w 4553447"/>
              <a:gd name="connsiteY75" fmla="*/ 5201441 h 5549974"/>
              <a:gd name="connsiteX76" fmla="*/ 7461 w 4553447"/>
              <a:gd name="connsiteY76" fmla="*/ 5189632 h 5549974"/>
              <a:gd name="connsiteX77" fmla="*/ 6877 w 4553447"/>
              <a:gd name="connsiteY77" fmla="*/ 5186477 h 5549974"/>
              <a:gd name="connsiteX78" fmla="*/ 7145 w 4553447"/>
              <a:gd name="connsiteY78" fmla="*/ 5183728 h 5549974"/>
              <a:gd name="connsiteX79" fmla="*/ 78736 w 4553447"/>
              <a:gd name="connsiteY79" fmla="*/ 3839310 h 5549974"/>
              <a:gd name="connsiteX80" fmla="*/ 303426 w 4553447"/>
              <a:gd name="connsiteY8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674 w 4553447"/>
              <a:gd name="connsiteY73" fmla="*/ 5204597 h 5549974"/>
              <a:gd name="connsiteX74" fmla="*/ 8091 w 4553447"/>
              <a:gd name="connsiteY74" fmla="*/ 5201441 h 5549974"/>
              <a:gd name="connsiteX75" fmla="*/ 7461 w 4553447"/>
              <a:gd name="connsiteY75" fmla="*/ 5189632 h 5549974"/>
              <a:gd name="connsiteX76" fmla="*/ 6877 w 4553447"/>
              <a:gd name="connsiteY76" fmla="*/ 5186477 h 5549974"/>
              <a:gd name="connsiteX77" fmla="*/ 7145 w 4553447"/>
              <a:gd name="connsiteY77" fmla="*/ 5183728 h 5549974"/>
              <a:gd name="connsiteX78" fmla="*/ 78736 w 4553447"/>
              <a:gd name="connsiteY78" fmla="*/ 3839310 h 5549974"/>
              <a:gd name="connsiteX79" fmla="*/ 303426 w 4553447"/>
              <a:gd name="connsiteY7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091 w 4553447"/>
              <a:gd name="connsiteY73" fmla="*/ 5201441 h 5549974"/>
              <a:gd name="connsiteX74" fmla="*/ 7461 w 4553447"/>
              <a:gd name="connsiteY74" fmla="*/ 5189632 h 5549974"/>
              <a:gd name="connsiteX75" fmla="*/ 6877 w 4553447"/>
              <a:gd name="connsiteY75" fmla="*/ 5186477 h 5549974"/>
              <a:gd name="connsiteX76" fmla="*/ 7145 w 4553447"/>
              <a:gd name="connsiteY76" fmla="*/ 5183728 h 5549974"/>
              <a:gd name="connsiteX77" fmla="*/ 78736 w 4553447"/>
              <a:gd name="connsiteY77" fmla="*/ 3839310 h 5549974"/>
              <a:gd name="connsiteX78" fmla="*/ 303426 w 4553447"/>
              <a:gd name="connsiteY78"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721 w 4553447"/>
              <a:gd name="connsiteY71" fmla="*/ 5213249 h 5549974"/>
              <a:gd name="connsiteX72" fmla="*/ 8091 w 4553447"/>
              <a:gd name="connsiteY72" fmla="*/ 5201441 h 5549974"/>
              <a:gd name="connsiteX73" fmla="*/ 7461 w 4553447"/>
              <a:gd name="connsiteY73" fmla="*/ 5189632 h 5549974"/>
              <a:gd name="connsiteX74" fmla="*/ 6877 w 4553447"/>
              <a:gd name="connsiteY74" fmla="*/ 5186477 h 5549974"/>
              <a:gd name="connsiteX75" fmla="*/ 7145 w 4553447"/>
              <a:gd name="connsiteY75" fmla="*/ 5183728 h 5549974"/>
              <a:gd name="connsiteX76" fmla="*/ 78736 w 4553447"/>
              <a:gd name="connsiteY76" fmla="*/ 3839310 h 5549974"/>
              <a:gd name="connsiteX77" fmla="*/ 303426 w 4553447"/>
              <a:gd name="connsiteY77"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091 w 4553447"/>
              <a:gd name="connsiteY71" fmla="*/ 5201441 h 5549974"/>
              <a:gd name="connsiteX72" fmla="*/ 7461 w 4553447"/>
              <a:gd name="connsiteY72" fmla="*/ 5189632 h 5549974"/>
              <a:gd name="connsiteX73" fmla="*/ 6877 w 4553447"/>
              <a:gd name="connsiteY73" fmla="*/ 5186477 h 5549974"/>
              <a:gd name="connsiteX74" fmla="*/ 7145 w 4553447"/>
              <a:gd name="connsiteY74" fmla="*/ 5183728 h 5549974"/>
              <a:gd name="connsiteX75" fmla="*/ 78736 w 4553447"/>
              <a:gd name="connsiteY75" fmla="*/ 3839310 h 5549974"/>
              <a:gd name="connsiteX76" fmla="*/ 303426 w 4553447"/>
              <a:gd name="connsiteY76"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8091 w 4553447"/>
              <a:gd name="connsiteY70" fmla="*/ 5201441 h 5549974"/>
              <a:gd name="connsiteX71" fmla="*/ 7461 w 4553447"/>
              <a:gd name="connsiteY71" fmla="*/ 5189632 h 5549974"/>
              <a:gd name="connsiteX72" fmla="*/ 6877 w 4553447"/>
              <a:gd name="connsiteY72" fmla="*/ 5186477 h 5549974"/>
              <a:gd name="connsiteX73" fmla="*/ 7145 w 4553447"/>
              <a:gd name="connsiteY73" fmla="*/ 5183728 h 5549974"/>
              <a:gd name="connsiteX74" fmla="*/ 78736 w 4553447"/>
              <a:gd name="connsiteY74" fmla="*/ 3839310 h 5549974"/>
              <a:gd name="connsiteX75" fmla="*/ 303426 w 4553447"/>
              <a:gd name="connsiteY75"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091 w 4553447"/>
              <a:gd name="connsiteY69" fmla="*/ 5201441 h 5549974"/>
              <a:gd name="connsiteX70" fmla="*/ 7461 w 4553447"/>
              <a:gd name="connsiteY70" fmla="*/ 5189632 h 5549974"/>
              <a:gd name="connsiteX71" fmla="*/ 6877 w 4553447"/>
              <a:gd name="connsiteY71" fmla="*/ 5186477 h 5549974"/>
              <a:gd name="connsiteX72" fmla="*/ 7145 w 4553447"/>
              <a:gd name="connsiteY72" fmla="*/ 5183728 h 5549974"/>
              <a:gd name="connsiteX73" fmla="*/ 78736 w 4553447"/>
              <a:gd name="connsiteY73" fmla="*/ 3839310 h 5549974"/>
              <a:gd name="connsiteX74" fmla="*/ 303426 w 4553447"/>
              <a:gd name="connsiteY74"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091 w 4553447"/>
              <a:gd name="connsiteY68" fmla="*/ 5201441 h 5549974"/>
              <a:gd name="connsiteX69" fmla="*/ 7461 w 4553447"/>
              <a:gd name="connsiteY69" fmla="*/ 5189632 h 5549974"/>
              <a:gd name="connsiteX70" fmla="*/ 6877 w 4553447"/>
              <a:gd name="connsiteY70" fmla="*/ 5186477 h 5549974"/>
              <a:gd name="connsiteX71" fmla="*/ 7145 w 4553447"/>
              <a:gd name="connsiteY71" fmla="*/ 5183728 h 5549974"/>
              <a:gd name="connsiteX72" fmla="*/ 78736 w 4553447"/>
              <a:gd name="connsiteY72" fmla="*/ 3839310 h 5549974"/>
              <a:gd name="connsiteX73" fmla="*/ 303426 w 4553447"/>
              <a:gd name="connsiteY7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145 w 4553447"/>
              <a:gd name="connsiteY70" fmla="*/ 5183728 h 5549974"/>
              <a:gd name="connsiteX71" fmla="*/ 78736 w 4553447"/>
              <a:gd name="connsiteY71" fmla="*/ 3839310 h 5549974"/>
              <a:gd name="connsiteX72" fmla="*/ 303426 w 4553447"/>
              <a:gd name="connsiteY7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8736 w 4553447"/>
              <a:gd name="connsiteY70" fmla="*/ 3839310 h 5549974"/>
              <a:gd name="connsiteX71" fmla="*/ 303426 w 4553447"/>
              <a:gd name="connsiteY7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78736 w 4553447"/>
              <a:gd name="connsiteY69" fmla="*/ 3839310 h 5549974"/>
              <a:gd name="connsiteX70" fmla="*/ 303426 w 4553447"/>
              <a:gd name="connsiteY7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8736 w 4553447"/>
              <a:gd name="connsiteY68" fmla="*/ 3839310 h 5549974"/>
              <a:gd name="connsiteX69" fmla="*/ 303426 w 4553447"/>
              <a:gd name="connsiteY6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78736 w 4553447"/>
              <a:gd name="connsiteY67" fmla="*/ 3839310 h 5549974"/>
              <a:gd name="connsiteX68" fmla="*/ 303426 w 4553447"/>
              <a:gd name="connsiteY68"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507268 w 4536644"/>
              <a:gd name="connsiteY31" fmla="*/ 1419109 h 5549974"/>
              <a:gd name="connsiteX32" fmla="*/ 4497084 w 4536644"/>
              <a:gd name="connsiteY32" fmla="*/ 1469337 h 5549974"/>
              <a:gd name="connsiteX33" fmla="*/ 4486187 w 4536644"/>
              <a:gd name="connsiteY33" fmla="*/ 1543038 h 5549974"/>
              <a:gd name="connsiteX34" fmla="*/ 4481306 w 4536644"/>
              <a:gd name="connsiteY34" fmla="*/ 1553997 h 5549974"/>
              <a:gd name="connsiteX35" fmla="*/ 4466878 w 4536644"/>
              <a:gd name="connsiteY35" fmla="*/ 1626071 h 5549974"/>
              <a:gd name="connsiteX36" fmla="*/ 4463163 w 4536644"/>
              <a:gd name="connsiteY36" fmla="*/ 1664103 h 5549974"/>
              <a:gd name="connsiteX37" fmla="*/ 4466823 w 4536644"/>
              <a:gd name="connsiteY37" fmla="*/ 1668558 h 5549974"/>
              <a:gd name="connsiteX38" fmla="*/ 4465173 w 4536644"/>
              <a:gd name="connsiteY38" fmla="*/ 1679756 h 5549974"/>
              <a:gd name="connsiteX39" fmla="*/ 4465585 w 4536644"/>
              <a:gd name="connsiteY39" fmla="*/ 1682815 h 5549974"/>
              <a:gd name="connsiteX40" fmla="*/ 4467096 w 4536644"/>
              <a:gd name="connsiteY40" fmla="*/ 1700268 h 5549974"/>
              <a:gd name="connsiteX41" fmla="*/ 4455626 w 4536644"/>
              <a:gd name="connsiteY41" fmla="*/ 1735163 h 5549974"/>
              <a:gd name="connsiteX42" fmla="*/ 4453566 w 4536644"/>
              <a:gd name="connsiteY42" fmla="*/ 1735289 h 5549974"/>
              <a:gd name="connsiteX43" fmla="*/ 4445068 w 4536644"/>
              <a:gd name="connsiteY43" fmla="*/ 1887374 h 5549974"/>
              <a:gd name="connsiteX44" fmla="*/ 4453759 w 4536644"/>
              <a:gd name="connsiteY44" fmla="*/ 1911536 h 5549974"/>
              <a:gd name="connsiteX45" fmla="*/ 4456037 w 4536644"/>
              <a:gd name="connsiteY45" fmla="*/ 1961755 h 5549974"/>
              <a:gd name="connsiteX46" fmla="*/ 4455156 w 4536644"/>
              <a:gd name="connsiteY46" fmla="*/ 1995384 h 5549974"/>
              <a:gd name="connsiteX47" fmla="*/ 4454694 w 4536644"/>
              <a:gd name="connsiteY47" fmla="*/ 2000244 h 5549974"/>
              <a:gd name="connsiteX48" fmla="*/ 4445574 w 4536644"/>
              <a:gd name="connsiteY48" fmla="*/ 2040142 h 5549974"/>
              <a:gd name="connsiteX49" fmla="*/ 4448839 w 4536644"/>
              <a:gd name="connsiteY49" fmla="*/ 2044087 h 5549974"/>
              <a:gd name="connsiteX50" fmla="*/ 4451680 w 4536644"/>
              <a:gd name="connsiteY50" fmla="*/ 2056904 h 5549974"/>
              <a:gd name="connsiteX51" fmla="*/ 4446939 w 4536644"/>
              <a:gd name="connsiteY51" fmla="*/ 2067489 h 5549974"/>
              <a:gd name="connsiteX52" fmla="*/ 4436755 w 4536644"/>
              <a:gd name="connsiteY52" fmla="*/ 2117719 h 5549974"/>
              <a:gd name="connsiteX53" fmla="*/ 4429424 w 4536644"/>
              <a:gd name="connsiteY53" fmla="*/ 2167300 h 5549974"/>
              <a:gd name="connsiteX54" fmla="*/ 4373341 w 4536644"/>
              <a:gd name="connsiteY54" fmla="*/ 3223633 h 5549974"/>
              <a:gd name="connsiteX55" fmla="*/ 4360555 w 4536644"/>
              <a:gd name="connsiteY55" fmla="*/ 3477281 h 5549974"/>
              <a:gd name="connsiteX56" fmla="*/ 4349470 w 4536644"/>
              <a:gd name="connsiteY56" fmla="*/ 3639984 h 5549974"/>
              <a:gd name="connsiteX57" fmla="*/ 4258709 w 4536644"/>
              <a:gd name="connsiteY57" fmla="*/ 5278921 h 5549974"/>
              <a:gd name="connsiteX58" fmla="*/ 4264007 w 4536644"/>
              <a:gd name="connsiteY58" fmla="*/ 5315626 h 5549974"/>
              <a:gd name="connsiteX59" fmla="*/ 4267541 w 4536644"/>
              <a:gd name="connsiteY59" fmla="*/ 5350090 h 5549974"/>
              <a:gd name="connsiteX60" fmla="*/ 4270373 w 4536644"/>
              <a:gd name="connsiteY60" fmla="*/ 5450399 h 5549974"/>
              <a:gd name="connsiteX61" fmla="*/ 4251816 w 4536644"/>
              <a:gd name="connsiteY61" fmla="*/ 5484804 h 5549974"/>
              <a:gd name="connsiteX62" fmla="*/ 4247164 w 4536644"/>
              <a:gd name="connsiteY62" fmla="*/ 5487504 h 5549974"/>
              <a:gd name="connsiteX63" fmla="*/ 4243707 w 4536644"/>
              <a:gd name="connsiteY63" fmla="*/ 5549951 h 5549974"/>
              <a:gd name="connsiteX64" fmla="*/ 310344 w 4536644"/>
              <a:gd name="connsiteY64" fmla="*/ 5297261 h 5549974"/>
              <a:gd name="connsiteX65" fmla="*/ 0 w 4536644"/>
              <a:gd name="connsiteY65" fmla="*/ 5280167 h 5549974"/>
              <a:gd name="connsiteX66" fmla="*/ 78736 w 4536644"/>
              <a:gd name="connsiteY66" fmla="*/ 3839310 h 5549974"/>
              <a:gd name="connsiteX67" fmla="*/ 303426 w 4536644"/>
              <a:gd name="connsiteY67"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497084 w 4536644"/>
              <a:gd name="connsiteY31" fmla="*/ 1469337 h 5549974"/>
              <a:gd name="connsiteX32" fmla="*/ 4486187 w 4536644"/>
              <a:gd name="connsiteY32" fmla="*/ 1543038 h 5549974"/>
              <a:gd name="connsiteX33" fmla="*/ 4481306 w 4536644"/>
              <a:gd name="connsiteY33" fmla="*/ 1553997 h 5549974"/>
              <a:gd name="connsiteX34" fmla="*/ 4466878 w 4536644"/>
              <a:gd name="connsiteY34" fmla="*/ 1626071 h 5549974"/>
              <a:gd name="connsiteX35" fmla="*/ 4463163 w 4536644"/>
              <a:gd name="connsiteY35" fmla="*/ 1664103 h 5549974"/>
              <a:gd name="connsiteX36" fmla="*/ 4466823 w 4536644"/>
              <a:gd name="connsiteY36" fmla="*/ 1668558 h 5549974"/>
              <a:gd name="connsiteX37" fmla="*/ 4465173 w 4536644"/>
              <a:gd name="connsiteY37" fmla="*/ 1679756 h 5549974"/>
              <a:gd name="connsiteX38" fmla="*/ 4465585 w 4536644"/>
              <a:gd name="connsiteY38" fmla="*/ 1682815 h 5549974"/>
              <a:gd name="connsiteX39" fmla="*/ 4467096 w 4536644"/>
              <a:gd name="connsiteY39" fmla="*/ 1700268 h 5549974"/>
              <a:gd name="connsiteX40" fmla="*/ 4455626 w 4536644"/>
              <a:gd name="connsiteY40" fmla="*/ 1735163 h 5549974"/>
              <a:gd name="connsiteX41" fmla="*/ 4453566 w 4536644"/>
              <a:gd name="connsiteY41" fmla="*/ 1735289 h 5549974"/>
              <a:gd name="connsiteX42" fmla="*/ 4445068 w 4536644"/>
              <a:gd name="connsiteY42" fmla="*/ 1887374 h 5549974"/>
              <a:gd name="connsiteX43" fmla="*/ 4453759 w 4536644"/>
              <a:gd name="connsiteY43" fmla="*/ 1911536 h 5549974"/>
              <a:gd name="connsiteX44" fmla="*/ 4456037 w 4536644"/>
              <a:gd name="connsiteY44" fmla="*/ 1961755 h 5549974"/>
              <a:gd name="connsiteX45" fmla="*/ 4455156 w 4536644"/>
              <a:gd name="connsiteY45" fmla="*/ 1995384 h 5549974"/>
              <a:gd name="connsiteX46" fmla="*/ 4454694 w 4536644"/>
              <a:gd name="connsiteY46" fmla="*/ 2000244 h 5549974"/>
              <a:gd name="connsiteX47" fmla="*/ 4445574 w 4536644"/>
              <a:gd name="connsiteY47" fmla="*/ 2040142 h 5549974"/>
              <a:gd name="connsiteX48" fmla="*/ 4448839 w 4536644"/>
              <a:gd name="connsiteY48" fmla="*/ 2044087 h 5549974"/>
              <a:gd name="connsiteX49" fmla="*/ 4451680 w 4536644"/>
              <a:gd name="connsiteY49" fmla="*/ 2056904 h 5549974"/>
              <a:gd name="connsiteX50" fmla="*/ 4446939 w 4536644"/>
              <a:gd name="connsiteY50" fmla="*/ 2067489 h 5549974"/>
              <a:gd name="connsiteX51" fmla="*/ 4436755 w 4536644"/>
              <a:gd name="connsiteY51" fmla="*/ 2117719 h 5549974"/>
              <a:gd name="connsiteX52" fmla="*/ 4429424 w 4536644"/>
              <a:gd name="connsiteY52" fmla="*/ 2167300 h 5549974"/>
              <a:gd name="connsiteX53" fmla="*/ 4373341 w 4536644"/>
              <a:gd name="connsiteY53" fmla="*/ 3223633 h 5549974"/>
              <a:gd name="connsiteX54" fmla="*/ 4360555 w 4536644"/>
              <a:gd name="connsiteY54" fmla="*/ 3477281 h 5549974"/>
              <a:gd name="connsiteX55" fmla="*/ 4349470 w 4536644"/>
              <a:gd name="connsiteY55" fmla="*/ 3639984 h 5549974"/>
              <a:gd name="connsiteX56" fmla="*/ 4258709 w 4536644"/>
              <a:gd name="connsiteY56" fmla="*/ 5278921 h 5549974"/>
              <a:gd name="connsiteX57" fmla="*/ 4264007 w 4536644"/>
              <a:gd name="connsiteY57" fmla="*/ 5315626 h 5549974"/>
              <a:gd name="connsiteX58" fmla="*/ 4267541 w 4536644"/>
              <a:gd name="connsiteY58" fmla="*/ 5350090 h 5549974"/>
              <a:gd name="connsiteX59" fmla="*/ 4270373 w 4536644"/>
              <a:gd name="connsiteY59" fmla="*/ 5450399 h 5549974"/>
              <a:gd name="connsiteX60" fmla="*/ 4251816 w 4536644"/>
              <a:gd name="connsiteY60" fmla="*/ 5484804 h 5549974"/>
              <a:gd name="connsiteX61" fmla="*/ 4247164 w 4536644"/>
              <a:gd name="connsiteY61" fmla="*/ 5487504 h 5549974"/>
              <a:gd name="connsiteX62" fmla="*/ 4243707 w 4536644"/>
              <a:gd name="connsiteY62" fmla="*/ 5549951 h 5549974"/>
              <a:gd name="connsiteX63" fmla="*/ 310344 w 4536644"/>
              <a:gd name="connsiteY63" fmla="*/ 5297261 h 5549974"/>
              <a:gd name="connsiteX64" fmla="*/ 0 w 4536644"/>
              <a:gd name="connsiteY64" fmla="*/ 5280167 h 5549974"/>
              <a:gd name="connsiteX65" fmla="*/ 78736 w 4536644"/>
              <a:gd name="connsiteY65" fmla="*/ 3839310 h 5549974"/>
              <a:gd name="connsiteX66" fmla="*/ 303426 w 4536644"/>
              <a:gd name="connsiteY66"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46939 w 4536644"/>
              <a:gd name="connsiteY49" fmla="*/ 2067489 h 5549974"/>
              <a:gd name="connsiteX50" fmla="*/ 4436755 w 4536644"/>
              <a:gd name="connsiteY50" fmla="*/ 2117719 h 5549974"/>
              <a:gd name="connsiteX51" fmla="*/ 4429424 w 4536644"/>
              <a:gd name="connsiteY51" fmla="*/ 2167300 h 5549974"/>
              <a:gd name="connsiteX52" fmla="*/ 4373341 w 4536644"/>
              <a:gd name="connsiteY52" fmla="*/ 3223633 h 5549974"/>
              <a:gd name="connsiteX53" fmla="*/ 4360555 w 4536644"/>
              <a:gd name="connsiteY53" fmla="*/ 3477281 h 5549974"/>
              <a:gd name="connsiteX54" fmla="*/ 4349470 w 4536644"/>
              <a:gd name="connsiteY54" fmla="*/ 3639984 h 5549974"/>
              <a:gd name="connsiteX55" fmla="*/ 4258709 w 4536644"/>
              <a:gd name="connsiteY55" fmla="*/ 5278921 h 5549974"/>
              <a:gd name="connsiteX56" fmla="*/ 4264007 w 4536644"/>
              <a:gd name="connsiteY56" fmla="*/ 5315626 h 5549974"/>
              <a:gd name="connsiteX57" fmla="*/ 4267541 w 4536644"/>
              <a:gd name="connsiteY57" fmla="*/ 5350090 h 5549974"/>
              <a:gd name="connsiteX58" fmla="*/ 4270373 w 4536644"/>
              <a:gd name="connsiteY58" fmla="*/ 5450399 h 5549974"/>
              <a:gd name="connsiteX59" fmla="*/ 4251816 w 4536644"/>
              <a:gd name="connsiteY59" fmla="*/ 5484804 h 5549974"/>
              <a:gd name="connsiteX60" fmla="*/ 4247164 w 4536644"/>
              <a:gd name="connsiteY60" fmla="*/ 5487504 h 5549974"/>
              <a:gd name="connsiteX61" fmla="*/ 4243707 w 4536644"/>
              <a:gd name="connsiteY61" fmla="*/ 5549951 h 5549974"/>
              <a:gd name="connsiteX62" fmla="*/ 310344 w 4536644"/>
              <a:gd name="connsiteY62" fmla="*/ 5297261 h 5549974"/>
              <a:gd name="connsiteX63" fmla="*/ 0 w 4536644"/>
              <a:gd name="connsiteY63" fmla="*/ 5280167 h 5549974"/>
              <a:gd name="connsiteX64" fmla="*/ 78736 w 4536644"/>
              <a:gd name="connsiteY64" fmla="*/ 3839310 h 5549974"/>
              <a:gd name="connsiteX65" fmla="*/ 303426 w 4536644"/>
              <a:gd name="connsiteY65"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36755 w 4536644"/>
              <a:gd name="connsiteY49" fmla="*/ 2117719 h 5549974"/>
              <a:gd name="connsiteX50" fmla="*/ 4429424 w 4536644"/>
              <a:gd name="connsiteY50" fmla="*/ 2167300 h 5549974"/>
              <a:gd name="connsiteX51" fmla="*/ 4373341 w 4536644"/>
              <a:gd name="connsiteY51" fmla="*/ 3223633 h 5549974"/>
              <a:gd name="connsiteX52" fmla="*/ 4360555 w 4536644"/>
              <a:gd name="connsiteY52" fmla="*/ 3477281 h 5549974"/>
              <a:gd name="connsiteX53" fmla="*/ 4349470 w 4536644"/>
              <a:gd name="connsiteY53" fmla="*/ 3639984 h 5549974"/>
              <a:gd name="connsiteX54" fmla="*/ 4258709 w 4536644"/>
              <a:gd name="connsiteY54" fmla="*/ 5278921 h 5549974"/>
              <a:gd name="connsiteX55" fmla="*/ 4264007 w 4536644"/>
              <a:gd name="connsiteY55" fmla="*/ 5315626 h 5549974"/>
              <a:gd name="connsiteX56" fmla="*/ 4267541 w 4536644"/>
              <a:gd name="connsiteY56" fmla="*/ 5350090 h 5549974"/>
              <a:gd name="connsiteX57" fmla="*/ 4270373 w 4536644"/>
              <a:gd name="connsiteY57" fmla="*/ 5450399 h 5549974"/>
              <a:gd name="connsiteX58" fmla="*/ 4251816 w 4536644"/>
              <a:gd name="connsiteY58" fmla="*/ 5484804 h 5549974"/>
              <a:gd name="connsiteX59" fmla="*/ 4247164 w 4536644"/>
              <a:gd name="connsiteY59" fmla="*/ 5487504 h 5549974"/>
              <a:gd name="connsiteX60" fmla="*/ 4243707 w 4536644"/>
              <a:gd name="connsiteY60" fmla="*/ 5549951 h 5549974"/>
              <a:gd name="connsiteX61" fmla="*/ 310344 w 4536644"/>
              <a:gd name="connsiteY61" fmla="*/ 5297261 h 5549974"/>
              <a:gd name="connsiteX62" fmla="*/ 0 w 4536644"/>
              <a:gd name="connsiteY62" fmla="*/ 5280167 h 5549974"/>
              <a:gd name="connsiteX63" fmla="*/ 78736 w 4536644"/>
              <a:gd name="connsiteY63" fmla="*/ 3839310 h 5549974"/>
              <a:gd name="connsiteX64" fmla="*/ 303426 w 4536644"/>
              <a:gd name="connsiteY64"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45574 w 4536644"/>
              <a:gd name="connsiteY45" fmla="*/ 2040142 h 5549974"/>
              <a:gd name="connsiteX46" fmla="*/ 4448839 w 4536644"/>
              <a:gd name="connsiteY46" fmla="*/ 2044087 h 5549974"/>
              <a:gd name="connsiteX47" fmla="*/ 4451680 w 4536644"/>
              <a:gd name="connsiteY47" fmla="*/ 2056904 h 5549974"/>
              <a:gd name="connsiteX48" fmla="*/ 4436755 w 4536644"/>
              <a:gd name="connsiteY48" fmla="*/ 2117719 h 5549974"/>
              <a:gd name="connsiteX49" fmla="*/ 4429424 w 4536644"/>
              <a:gd name="connsiteY49" fmla="*/ 2167300 h 5549974"/>
              <a:gd name="connsiteX50" fmla="*/ 4373341 w 4536644"/>
              <a:gd name="connsiteY50" fmla="*/ 3223633 h 5549974"/>
              <a:gd name="connsiteX51" fmla="*/ 4360555 w 4536644"/>
              <a:gd name="connsiteY51" fmla="*/ 3477281 h 5549974"/>
              <a:gd name="connsiteX52" fmla="*/ 4349470 w 4536644"/>
              <a:gd name="connsiteY52" fmla="*/ 3639984 h 5549974"/>
              <a:gd name="connsiteX53" fmla="*/ 4258709 w 4536644"/>
              <a:gd name="connsiteY53" fmla="*/ 5278921 h 5549974"/>
              <a:gd name="connsiteX54" fmla="*/ 4264007 w 4536644"/>
              <a:gd name="connsiteY54" fmla="*/ 5315626 h 5549974"/>
              <a:gd name="connsiteX55" fmla="*/ 4267541 w 4536644"/>
              <a:gd name="connsiteY55" fmla="*/ 5350090 h 5549974"/>
              <a:gd name="connsiteX56" fmla="*/ 4270373 w 4536644"/>
              <a:gd name="connsiteY56" fmla="*/ 5450399 h 5549974"/>
              <a:gd name="connsiteX57" fmla="*/ 4251816 w 4536644"/>
              <a:gd name="connsiteY57" fmla="*/ 5484804 h 5549974"/>
              <a:gd name="connsiteX58" fmla="*/ 4247164 w 4536644"/>
              <a:gd name="connsiteY58" fmla="*/ 5487504 h 5549974"/>
              <a:gd name="connsiteX59" fmla="*/ 4243707 w 4536644"/>
              <a:gd name="connsiteY59" fmla="*/ 5549951 h 5549974"/>
              <a:gd name="connsiteX60" fmla="*/ 310344 w 4536644"/>
              <a:gd name="connsiteY60" fmla="*/ 5297261 h 5549974"/>
              <a:gd name="connsiteX61" fmla="*/ 0 w 4536644"/>
              <a:gd name="connsiteY61" fmla="*/ 5280167 h 5549974"/>
              <a:gd name="connsiteX62" fmla="*/ 78736 w 4536644"/>
              <a:gd name="connsiteY62" fmla="*/ 3839310 h 5549974"/>
              <a:gd name="connsiteX63" fmla="*/ 303426 w 4536644"/>
              <a:gd name="connsiteY63"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45574 w 4536644"/>
              <a:gd name="connsiteY44" fmla="*/ 2040142 h 5549974"/>
              <a:gd name="connsiteX45" fmla="*/ 4448839 w 4536644"/>
              <a:gd name="connsiteY45" fmla="*/ 2044087 h 5549974"/>
              <a:gd name="connsiteX46" fmla="*/ 4451680 w 4536644"/>
              <a:gd name="connsiteY46" fmla="*/ 2056904 h 5549974"/>
              <a:gd name="connsiteX47" fmla="*/ 4436755 w 4536644"/>
              <a:gd name="connsiteY47" fmla="*/ 2117719 h 5549974"/>
              <a:gd name="connsiteX48" fmla="*/ 4429424 w 4536644"/>
              <a:gd name="connsiteY48" fmla="*/ 2167300 h 5549974"/>
              <a:gd name="connsiteX49" fmla="*/ 4373341 w 4536644"/>
              <a:gd name="connsiteY49" fmla="*/ 3223633 h 5549974"/>
              <a:gd name="connsiteX50" fmla="*/ 4360555 w 4536644"/>
              <a:gd name="connsiteY50" fmla="*/ 3477281 h 5549974"/>
              <a:gd name="connsiteX51" fmla="*/ 4349470 w 4536644"/>
              <a:gd name="connsiteY51" fmla="*/ 3639984 h 5549974"/>
              <a:gd name="connsiteX52" fmla="*/ 4258709 w 4536644"/>
              <a:gd name="connsiteY52" fmla="*/ 5278921 h 5549974"/>
              <a:gd name="connsiteX53" fmla="*/ 4264007 w 4536644"/>
              <a:gd name="connsiteY53" fmla="*/ 5315626 h 5549974"/>
              <a:gd name="connsiteX54" fmla="*/ 4267541 w 4536644"/>
              <a:gd name="connsiteY54" fmla="*/ 5350090 h 5549974"/>
              <a:gd name="connsiteX55" fmla="*/ 4270373 w 4536644"/>
              <a:gd name="connsiteY55" fmla="*/ 5450399 h 5549974"/>
              <a:gd name="connsiteX56" fmla="*/ 4251816 w 4536644"/>
              <a:gd name="connsiteY56" fmla="*/ 5484804 h 5549974"/>
              <a:gd name="connsiteX57" fmla="*/ 4247164 w 4536644"/>
              <a:gd name="connsiteY57" fmla="*/ 5487504 h 5549974"/>
              <a:gd name="connsiteX58" fmla="*/ 4243707 w 4536644"/>
              <a:gd name="connsiteY58" fmla="*/ 5549951 h 5549974"/>
              <a:gd name="connsiteX59" fmla="*/ 310344 w 4536644"/>
              <a:gd name="connsiteY59" fmla="*/ 5297261 h 5549974"/>
              <a:gd name="connsiteX60" fmla="*/ 0 w 4536644"/>
              <a:gd name="connsiteY60" fmla="*/ 5280167 h 5549974"/>
              <a:gd name="connsiteX61" fmla="*/ 78736 w 4536644"/>
              <a:gd name="connsiteY61" fmla="*/ 3839310 h 5549974"/>
              <a:gd name="connsiteX62" fmla="*/ 303426 w 4536644"/>
              <a:gd name="connsiteY62"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2823 w 4536644"/>
              <a:gd name="connsiteY15" fmla="*/ 853854 h 5549974"/>
              <a:gd name="connsiteX16" fmla="*/ 4496585 w 4536644"/>
              <a:gd name="connsiteY16" fmla="*/ 965485 h 5549974"/>
              <a:gd name="connsiteX17" fmla="*/ 4498662 w 4536644"/>
              <a:gd name="connsiteY17" fmla="*/ 966385 h 5549974"/>
              <a:gd name="connsiteX18" fmla="*/ 4502781 w 4536644"/>
              <a:gd name="connsiteY18" fmla="*/ 1002567 h 5549974"/>
              <a:gd name="connsiteX19" fmla="*/ 4497983 w 4536644"/>
              <a:gd name="connsiteY19" fmla="*/ 1101094 h 5549974"/>
              <a:gd name="connsiteX20" fmla="*/ 4497878 w 4536644"/>
              <a:gd name="connsiteY20" fmla="*/ 1159389 h 5549974"/>
              <a:gd name="connsiteX21" fmla="*/ 4502181 w 4536644"/>
              <a:gd name="connsiteY21" fmla="*/ 1180505 h 5549974"/>
              <a:gd name="connsiteX22" fmla="*/ 4505271 w 4536644"/>
              <a:gd name="connsiteY22" fmla="*/ 1210687 h 5549974"/>
              <a:gd name="connsiteX23" fmla="*/ 4514088 w 4536644"/>
              <a:gd name="connsiteY23" fmla="*/ 1263157 h 5549974"/>
              <a:gd name="connsiteX24" fmla="*/ 4516365 w 4536644"/>
              <a:gd name="connsiteY24" fmla="*/ 1313374 h 5549974"/>
              <a:gd name="connsiteX25" fmla="*/ 4515485 w 4536644"/>
              <a:gd name="connsiteY25" fmla="*/ 1347004 h 5549974"/>
              <a:gd name="connsiteX26" fmla="*/ 4505903 w 4536644"/>
              <a:gd name="connsiteY26" fmla="*/ 1391762 h 5549974"/>
              <a:gd name="connsiteX27" fmla="*/ 4509167 w 4536644"/>
              <a:gd name="connsiteY27" fmla="*/ 1395707 h 5549974"/>
              <a:gd name="connsiteX28" fmla="*/ 4512009 w 4536644"/>
              <a:gd name="connsiteY28" fmla="*/ 1408524 h 5549974"/>
              <a:gd name="connsiteX29" fmla="*/ 4497084 w 4536644"/>
              <a:gd name="connsiteY29" fmla="*/ 1469337 h 5549974"/>
              <a:gd name="connsiteX30" fmla="*/ 4486187 w 4536644"/>
              <a:gd name="connsiteY30" fmla="*/ 1543038 h 5549974"/>
              <a:gd name="connsiteX31" fmla="*/ 4481306 w 4536644"/>
              <a:gd name="connsiteY31" fmla="*/ 1553997 h 5549974"/>
              <a:gd name="connsiteX32" fmla="*/ 4466878 w 4536644"/>
              <a:gd name="connsiteY32" fmla="*/ 1626071 h 5549974"/>
              <a:gd name="connsiteX33" fmla="*/ 4463163 w 4536644"/>
              <a:gd name="connsiteY33" fmla="*/ 1664103 h 5549974"/>
              <a:gd name="connsiteX34" fmla="*/ 4466823 w 4536644"/>
              <a:gd name="connsiteY34" fmla="*/ 1668558 h 5549974"/>
              <a:gd name="connsiteX35" fmla="*/ 4465173 w 4536644"/>
              <a:gd name="connsiteY35" fmla="*/ 1679756 h 5549974"/>
              <a:gd name="connsiteX36" fmla="*/ 4465585 w 4536644"/>
              <a:gd name="connsiteY36" fmla="*/ 1682815 h 5549974"/>
              <a:gd name="connsiteX37" fmla="*/ 4467096 w 4536644"/>
              <a:gd name="connsiteY37" fmla="*/ 1700268 h 5549974"/>
              <a:gd name="connsiteX38" fmla="*/ 4455626 w 4536644"/>
              <a:gd name="connsiteY38" fmla="*/ 1735163 h 5549974"/>
              <a:gd name="connsiteX39" fmla="*/ 4453566 w 4536644"/>
              <a:gd name="connsiteY39" fmla="*/ 1735289 h 5549974"/>
              <a:gd name="connsiteX40" fmla="*/ 4445068 w 4536644"/>
              <a:gd name="connsiteY40" fmla="*/ 1887374 h 5549974"/>
              <a:gd name="connsiteX41" fmla="*/ 4453759 w 4536644"/>
              <a:gd name="connsiteY41" fmla="*/ 1911536 h 5549974"/>
              <a:gd name="connsiteX42" fmla="*/ 4456037 w 4536644"/>
              <a:gd name="connsiteY42" fmla="*/ 1961755 h 5549974"/>
              <a:gd name="connsiteX43" fmla="*/ 4445574 w 4536644"/>
              <a:gd name="connsiteY43" fmla="*/ 2040142 h 5549974"/>
              <a:gd name="connsiteX44" fmla="*/ 4448839 w 4536644"/>
              <a:gd name="connsiteY44" fmla="*/ 2044087 h 5549974"/>
              <a:gd name="connsiteX45" fmla="*/ 4451680 w 4536644"/>
              <a:gd name="connsiteY45" fmla="*/ 2056904 h 5549974"/>
              <a:gd name="connsiteX46" fmla="*/ 4436755 w 4536644"/>
              <a:gd name="connsiteY46" fmla="*/ 2117719 h 5549974"/>
              <a:gd name="connsiteX47" fmla="*/ 4429424 w 4536644"/>
              <a:gd name="connsiteY47" fmla="*/ 2167300 h 5549974"/>
              <a:gd name="connsiteX48" fmla="*/ 4373341 w 4536644"/>
              <a:gd name="connsiteY48" fmla="*/ 3223633 h 5549974"/>
              <a:gd name="connsiteX49" fmla="*/ 4360555 w 4536644"/>
              <a:gd name="connsiteY49" fmla="*/ 3477281 h 5549974"/>
              <a:gd name="connsiteX50" fmla="*/ 4349470 w 4536644"/>
              <a:gd name="connsiteY50" fmla="*/ 3639984 h 5549974"/>
              <a:gd name="connsiteX51" fmla="*/ 4258709 w 4536644"/>
              <a:gd name="connsiteY51" fmla="*/ 5278921 h 5549974"/>
              <a:gd name="connsiteX52" fmla="*/ 4264007 w 4536644"/>
              <a:gd name="connsiteY52" fmla="*/ 5315626 h 5549974"/>
              <a:gd name="connsiteX53" fmla="*/ 4267541 w 4536644"/>
              <a:gd name="connsiteY53" fmla="*/ 5350090 h 5549974"/>
              <a:gd name="connsiteX54" fmla="*/ 4270373 w 4536644"/>
              <a:gd name="connsiteY54" fmla="*/ 5450399 h 5549974"/>
              <a:gd name="connsiteX55" fmla="*/ 4251816 w 4536644"/>
              <a:gd name="connsiteY55" fmla="*/ 5484804 h 5549974"/>
              <a:gd name="connsiteX56" fmla="*/ 4247164 w 4536644"/>
              <a:gd name="connsiteY56" fmla="*/ 5487504 h 5549974"/>
              <a:gd name="connsiteX57" fmla="*/ 4243707 w 4536644"/>
              <a:gd name="connsiteY57" fmla="*/ 5549951 h 5549974"/>
              <a:gd name="connsiteX58" fmla="*/ 310344 w 4536644"/>
              <a:gd name="connsiteY58" fmla="*/ 5297261 h 5549974"/>
              <a:gd name="connsiteX59" fmla="*/ 0 w 4536644"/>
              <a:gd name="connsiteY59" fmla="*/ 5280167 h 5549974"/>
              <a:gd name="connsiteX60" fmla="*/ 78736 w 4536644"/>
              <a:gd name="connsiteY60" fmla="*/ 3839310 h 5549974"/>
              <a:gd name="connsiteX61" fmla="*/ 303426 w 4536644"/>
              <a:gd name="connsiteY61"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496585 w 4536644"/>
              <a:gd name="connsiteY15" fmla="*/ 965485 h 5549974"/>
              <a:gd name="connsiteX16" fmla="*/ 4498662 w 4536644"/>
              <a:gd name="connsiteY16" fmla="*/ 966385 h 5549974"/>
              <a:gd name="connsiteX17" fmla="*/ 4502781 w 4536644"/>
              <a:gd name="connsiteY17" fmla="*/ 1002567 h 5549974"/>
              <a:gd name="connsiteX18" fmla="*/ 4497983 w 4536644"/>
              <a:gd name="connsiteY18" fmla="*/ 1101094 h 5549974"/>
              <a:gd name="connsiteX19" fmla="*/ 4497878 w 4536644"/>
              <a:gd name="connsiteY19" fmla="*/ 1159389 h 5549974"/>
              <a:gd name="connsiteX20" fmla="*/ 4502181 w 4536644"/>
              <a:gd name="connsiteY20" fmla="*/ 1180505 h 5549974"/>
              <a:gd name="connsiteX21" fmla="*/ 4505271 w 4536644"/>
              <a:gd name="connsiteY21" fmla="*/ 1210687 h 5549974"/>
              <a:gd name="connsiteX22" fmla="*/ 4514088 w 4536644"/>
              <a:gd name="connsiteY22" fmla="*/ 1263157 h 5549974"/>
              <a:gd name="connsiteX23" fmla="*/ 4516365 w 4536644"/>
              <a:gd name="connsiteY23" fmla="*/ 1313374 h 5549974"/>
              <a:gd name="connsiteX24" fmla="*/ 4515485 w 4536644"/>
              <a:gd name="connsiteY24" fmla="*/ 1347004 h 5549974"/>
              <a:gd name="connsiteX25" fmla="*/ 4505903 w 4536644"/>
              <a:gd name="connsiteY25" fmla="*/ 1391762 h 5549974"/>
              <a:gd name="connsiteX26" fmla="*/ 4509167 w 4536644"/>
              <a:gd name="connsiteY26" fmla="*/ 1395707 h 5549974"/>
              <a:gd name="connsiteX27" fmla="*/ 4512009 w 4536644"/>
              <a:gd name="connsiteY27" fmla="*/ 1408524 h 5549974"/>
              <a:gd name="connsiteX28" fmla="*/ 4497084 w 4536644"/>
              <a:gd name="connsiteY28" fmla="*/ 1469337 h 5549974"/>
              <a:gd name="connsiteX29" fmla="*/ 4486187 w 4536644"/>
              <a:gd name="connsiteY29" fmla="*/ 1543038 h 5549974"/>
              <a:gd name="connsiteX30" fmla="*/ 4481306 w 4536644"/>
              <a:gd name="connsiteY30" fmla="*/ 1553997 h 5549974"/>
              <a:gd name="connsiteX31" fmla="*/ 4466878 w 4536644"/>
              <a:gd name="connsiteY31" fmla="*/ 1626071 h 5549974"/>
              <a:gd name="connsiteX32" fmla="*/ 4463163 w 4536644"/>
              <a:gd name="connsiteY32" fmla="*/ 1664103 h 5549974"/>
              <a:gd name="connsiteX33" fmla="*/ 4466823 w 4536644"/>
              <a:gd name="connsiteY33" fmla="*/ 1668558 h 5549974"/>
              <a:gd name="connsiteX34" fmla="*/ 4465173 w 4536644"/>
              <a:gd name="connsiteY34" fmla="*/ 1679756 h 5549974"/>
              <a:gd name="connsiteX35" fmla="*/ 4465585 w 4536644"/>
              <a:gd name="connsiteY35" fmla="*/ 1682815 h 5549974"/>
              <a:gd name="connsiteX36" fmla="*/ 4467096 w 4536644"/>
              <a:gd name="connsiteY36" fmla="*/ 1700268 h 5549974"/>
              <a:gd name="connsiteX37" fmla="*/ 4455626 w 4536644"/>
              <a:gd name="connsiteY37" fmla="*/ 1735163 h 5549974"/>
              <a:gd name="connsiteX38" fmla="*/ 4453566 w 4536644"/>
              <a:gd name="connsiteY38" fmla="*/ 1735289 h 5549974"/>
              <a:gd name="connsiteX39" fmla="*/ 4445068 w 4536644"/>
              <a:gd name="connsiteY39" fmla="*/ 1887374 h 5549974"/>
              <a:gd name="connsiteX40" fmla="*/ 4453759 w 4536644"/>
              <a:gd name="connsiteY40" fmla="*/ 1911536 h 5549974"/>
              <a:gd name="connsiteX41" fmla="*/ 4456037 w 4536644"/>
              <a:gd name="connsiteY41" fmla="*/ 1961755 h 5549974"/>
              <a:gd name="connsiteX42" fmla="*/ 4445574 w 4536644"/>
              <a:gd name="connsiteY42" fmla="*/ 2040142 h 5549974"/>
              <a:gd name="connsiteX43" fmla="*/ 4448839 w 4536644"/>
              <a:gd name="connsiteY43" fmla="*/ 2044087 h 5549974"/>
              <a:gd name="connsiteX44" fmla="*/ 4451680 w 4536644"/>
              <a:gd name="connsiteY44" fmla="*/ 2056904 h 5549974"/>
              <a:gd name="connsiteX45" fmla="*/ 4436755 w 4536644"/>
              <a:gd name="connsiteY45" fmla="*/ 2117719 h 5549974"/>
              <a:gd name="connsiteX46" fmla="*/ 4429424 w 4536644"/>
              <a:gd name="connsiteY46" fmla="*/ 2167300 h 5549974"/>
              <a:gd name="connsiteX47" fmla="*/ 4373341 w 4536644"/>
              <a:gd name="connsiteY47" fmla="*/ 3223633 h 5549974"/>
              <a:gd name="connsiteX48" fmla="*/ 4360555 w 4536644"/>
              <a:gd name="connsiteY48" fmla="*/ 3477281 h 5549974"/>
              <a:gd name="connsiteX49" fmla="*/ 4349470 w 4536644"/>
              <a:gd name="connsiteY49" fmla="*/ 3639984 h 5549974"/>
              <a:gd name="connsiteX50" fmla="*/ 4258709 w 4536644"/>
              <a:gd name="connsiteY50" fmla="*/ 5278921 h 5549974"/>
              <a:gd name="connsiteX51" fmla="*/ 4264007 w 4536644"/>
              <a:gd name="connsiteY51" fmla="*/ 5315626 h 5549974"/>
              <a:gd name="connsiteX52" fmla="*/ 4267541 w 4536644"/>
              <a:gd name="connsiteY52" fmla="*/ 5350090 h 5549974"/>
              <a:gd name="connsiteX53" fmla="*/ 4270373 w 4536644"/>
              <a:gd name="connsiteY53" fmla="*/ 5450399 h 5549974"/>
              <a:gd name="connsiteX54" fmla="*/ 4251816 w 4536644"/>
              <a:gd name="connsiteY54" fmla="*/ 5484804 h 5549974"/>
              <a:gd name="connsiteX55" fmla="*/ 4247164 w 4536644"/>
              <a:gd name="connsiteY55" fmla="*/ 5487504 h 5549974"/>
              <a:gd name="connsiteX56" fmla="*/ 4243707 w 4536644"/>
              <a:gd name="connsiteY56" fmla="*/ 5549951 h 5549974"/>
              <a:gd name="connsiteX57" fmla="*/ 310344 w 4536644"/>
              <a:gd name="connsiteY57" fmla="*/ 5297261 h 5549974"/>
              <a:gd name="connsiteX58" fmla="*/ 0 w 4536644"/>
              <a:gd name="connsiteY58" fmla="*/ 5280167 h 5549974"/>
              <a:gd name="connsiteX59" fmla="*/ 78736 w 4536644"/>
              <a:gd name="connsiteY59" fmla="*/ 3839310 h 5549974"/>
              <a:gd name="connsiteX60" fmla="*/ 303426 w 4536644"/>
              <a:gd name="connsiteY60"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7321 w 4536644"/>
              <a:gd name="connsiteY7" fmla="*/ 415489 h 5549974"/>
              <a:gd name="connsiteX8" fmla="*/ 4522216 w 4536644"/>
              <a:gd name="connsiteY8" fmla="*/ 506828 h 5549974"/>
              <a:gd name="connsiteX9" fmla="*/ 4521566 w 4536644"/>
              <a:gd name="connsiteY9" fmla="*/ 553245 h 5549974"/>
              <a:gd name="connsiteX10" fmla="*/ 4518467 w 4536644"/>
              <a:gd name="connsiteY10" fmla="*/ 581709 h 5549974"/>
              <a:gd name="connsiteX11" fmla="*/ 4517798 w 4536644"/>
              <a:gd name="connsiteY11" fmla="*/ 585890 h 5549974"/>
              <a:gd name="connsiteX12" fmla="*/ 4504861 w 4536644"/>
              <a:gd name="connsiteY12" fmla="*/ 817404 h 5549974"/>
              <a:gd name="connsiteX13" fmla="*/ 4506574 w 4536644"/>
              <a:gd name="connsiteY13" fmla="*/ 822238 h 5549974"/>
              <a:gd name="connsiteX14" fmla="*/ 4496585 w 4536644"/>
              <a:gd name="connsiteY14" fmla="*/ 965485 h 5549974"/>
              <a:gd name="connsiteX15" fmla="*/ 4498662 w 4536644"/>
              <a:gd name="connsiteY15" fmla="*/ 966385 h 5549974"/>
              <a:gd name="connsiteX16" fmla="*/ 4502781 w 4536644"/>
              <a:gd name="connsiteY16" fmla="*/ 1002567 h 5549974"/>
              <a:gd name="connsiteX17" fmla="*/ 4497983 w 4536644"/>
              <a:gd name="connsiteY17" fmla="*/ 1101094 h 5549974"/>
              <a:gd name="connsiteX18" fmla="*/ 4497878 w 4536644"/>
              <a:gd name="connsiteY18" fmla="*/ 1159389 h 5549974"/>
              <a:gd name="connsiteX19" fmla="*/ 4502181 w 4536644"/>
              <a:gd name="connsiteY19" fmla="*/ 1180505 h 5549974"/>
              <a:gd name="connsiteX20" fmla="*/ 4505271 w 4536644"/>
              <a:gd name="connsiteY20" fmla="*/ 1210687 h 5549974"/>
              <a:gd name="connsiteX21" fmla="*/ 4514088 w 4536644"/>
              <a:gd name="connsiteY21" fmla="*/ 1263157 h 5549974"/>
              <a:gd name="connsiteX22" fmla="*/ 4516365 w 4536644"/>
              <a:gd name="connsiteY22" fmla="*/ 1313374 h 5549974"/>
              <a:gd name="connsiteX23" fmla="*/ 4515485 w 4536644"/>
              <a:gd name="connsiteY23" fmla="*/ 1347004 h 5549974"/>
              <a:gd name="connsiteX24" fmla="*/ 4505903 w 4536644"/>
              <a:gd name="connsiteY24" fmla="*/ 1391762 h 5549974"/>
              <a:gd name="connsiteX25" fmla="*/ 4509167 w 4536644"/>
              <a:gd name="connsiteY25" fmla="*/ 1395707 h 5549974"/>
              <a:gd name="connsiteX26" fmla="*/ 4512009 w 4536644"/>
              <a:gd name="connsiteY26" fmla="*/ 1408524 h 5549974"/>
              <a:gd name="connsiteX27" fmla="*/ 4497084 w 4536644"/>
              <a:gd name="connsiteY27" fmla="*/ 1469337 h 5549974"/>
              <a:gd name="connsiteX28" fmla="*/ 4486187 w 4536644"/>
              <a:gd name="connsiteY28" fmla="*/ 1543038 h 5549974"/>
              <a:gd name="connsiteX29" fmla="*/ 4481306 w 4536644"/>
              <a:gd name="connsiteY29" fmla="*/ 1553997 h 5549974"/>
              <a:gd name="connsiteX30" fmla="*/ 4466878 w 4536644"/>
              <a:gd name="connsiteY30" fmla="*/ 1626071 h 5549974"/>
              <a:gd name="connsiteX31" fmla="*/ 4463163 w 4536644"/>
              <a:gd name="connsiteY31" fmla="*/ 1664103 h 5549974"/>
              <a:gd name="connsiteX32" fmla="*/ 4466823 w 4536644"/>
              <a:gd name="connsiteY32" fmla="*/ 1668558 h 5549974"/>
              <a:gd name="connsiteX33" fmla="*/ 4465173 w 4536644"/>
              <a:gd name="connsiteY33" fmla="*/ 1679756 h 5549974"/>
              <a:gd name="connsiteX34" fmla="*/ 4465585 w 4536644"/>
              <a:gd name="connsiteY34" fmla="*/ 1682815 h 5549974"/>
              <a:gd name="connsiteX35" fmla="*/ 4467096 w 4536644"/>
              <a:gd name="connsiteY35" fmla="*/ 1700268 h 5549974"/>
              <a:gd name="connsiteX36" fmla="*/ 4455626 w 4536644"/>
              <a:gd name="connsiteY36" fmla="*/ 1735163 h 5549974"/>
              <a:gd name="connsiteX37" fmla="*/ 4453566 w 4536644"/>
              <a:gd name="connsiteY37" fmla="*/ 1735289 h 5549974"/>
              <a:gd name="connsiteX38" fmla="*/ 4445068 w 4536644"/>
              <a:gd name="connsiteY38" fmla="*/ 1887374 h 5549974"/>
              <a:gd name="connsiteX39" fmla="*/ 4453759 w 4536644"/>
              <a:gd name="connsiteY39" fmla="*/ 1911536 h 5549974"/>
              <a:gd name="connsiteX40" fmla="*/ 4456037 w 4536644"/>
              <a:gd name="connsiteY40" fmla="*/ 1961755 h 5549974"/>
              <a:gd name="connsiteX41" fmla="*/ 4445574 w 4536644"/>
              <a:gd name="connsiteY41" fmla="*/ 2040142 h 5549974"/>
              <a:gd name="connsiteX42" fmla="*/ 4448839 w 4536644"/>
              <a:gd name="connsiteY42" fmla="*/ 2044087 h 5549974"/>
              <a:gd name="connsiteX43" fmla="*/ 4451680 w 4536644"/>
              <a:gd name="connsiteY43" fmla="*/ 2056904 h 5549974"/>
              <a:gd name="connsiteX44" fmla="*/ 4436755 w 4536644"/>
              <a:gd name="connsiteY44" fmla="*/ 2117719 h 5549974"/>
              <a:gd name="connsiteX45" fmla="*/ 4429424 w 4536644"/>
              <a:gd name="connsiteY45" fmla="*/ 2167300 h 5549974"/>
              <a:gd name="connsiteX46" fmla="*/ 4373341 w 4536644"/>
              <a:gd name="connsiteY46" fmla="*/ 3223633 h 5549974"/>
              <a:gd name="connsiteX47" fmla="*/ 4360555 w 4536644"/>
              <a:gd name="connsiteY47" fmla="*/ 3477281 h 5549974"/>
              <a:gd name="connsiteX48" fmla="*/ 4349470 w 4536644"/>
              <a:gd name="connsiteY48" fmla="*/ 3639984 h 5549974"/>
              <a:gd name="connsiteX49" fmla="*/ 4258709 w 4536644"/>
              <a:gd name="connsiteY49" fmla="*/ 5278921 h 5549974"/>
              <a:gd name="connsiteX50" fmla="*/ 4264007 w 4536644"/>
              <a:gd name="connsiteY50" fmla="*/ 5315626 h 5549974"/>
              <a:gd name="connsiteX51" fmla="*/ 4267541 w 4536644"/>
              <a:gd name="connsiteY51" fmla="*/ 5350090 h 5549974"/>
              <a:gd name="connsiteX52" fmla="*/ 4270373 w 4536644"/>
              <a:gd name="connsiteY52" fmla="*/ 5450399 h 5549974"/>
              <a:gd name="connsiteX53" fmla="*/ 4251816 w 4536644"/>
              <a:gd name="connsiteY53" fmla="*/ 5484804 h 5549974"/>
              <a:gd name="connsiteX54" fmla="*/ 4247164 w 4536644"/>
              <a:gd name="connsiteY54" fmla="*/ 5487504 h 5549974"/>
              <a:gd name="connsiteX55" fmla="*/ 4243707 w 4536644"/>
              <a:gd name="connsiteY55" fmla="*/ 5549951 h 5549974"/>
              <a:gd name="connsiteX56" fmla="*/ 310344 w 4536644"/>
              <a:gd name="connsiteY56" fmla="*/ 5297261 h 5549974"/>
              <a:gd name="connsiteX57" fmla="*/ 0 w 4536644"/>
              <a:gd name="connsiteY57" fmla="*/ 5280167 h 5549974"/>
              <a:gd name="connsiteX58" fmla="*/ 78736 w 4536644"/>
              <a:gd name="connsiteY58" fmla="*/ 3839310 h 5549974"/>
              <a:gd name="connsiteX59" fmla="*/ 303426 w 4536644"/>
              <a:gd name="connsiteY59"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2216 w 4536644"/>
              <a:gd name="connsiteY7" fmla="*/ 506828 h 5549974"/>
              <a:gd name="connsiteX8" fmla="*/ 4521566 w 4536644"/>
              <a:gd name="connsiteY8" fmla="*/ 553245 h 5549974"/>
              <a:gd name="connsiteX9" fmla="*/ 4518467 w 4536644"/>
              <a:gd name="connsiteY9" fmla="*/ 581709 h 5549974"/>
              <a:gd name="connsiteX10" fmla="*/ 4517798 w 4536644"/>
              <a:gd name="connsiteY10" fmla="*/ 585890 h 5549974"/>
              <a:gd name="connsiteX11" fmla="*/ 4504861 w 4536644"/>
              <a:gd name="connsiteY11" fmla="*/ 817404 h 5549974"/>
              <a:gd name="connsiteX12" fmla="*/ 4506574 w 4536644"/>
              <a:gd name="connsiteY12" fmla="*/ 822238 h 5549974"/>
              <a:gd name="connsiteX13" fmla="*/ 4496585 w 4536644"/>
              <a:gd name="connsiteY13" fmla="*/ 965485 h 5549974"/>
              <a:gd name="connsiteX14" fmla="*/ 4498662 w 4536644"/>
              <a:gd name="connsiteY14" fmla="*/ 966385 h 5549974"/>
              <a:gd name="connsiteX15" fmla="*/ 4502781 w 4536644"/>
              <a:gd name="connsiteY15" fmla="*/ 1002567 h 5549974"/>
              <a:gd name="connsiteX16" fmla="*/ 4497983 w 4536644"/>
              <a:gd name="connsiteY16" fmla="*/ 1101094 h 5549974"/>
              <a:gd name="connsiteX17" fmla="*/ 4497878 w 4536644"/>
              <a:gd name="connsiteY17" fmla="*/ 1159389 h 5549974"/>
              <a:gd name="connsiteX18" fmla="*/ 4502181 w 4536644"/>
              <a:gd name="connsiteY18" fmla="*/ 1180505 h 5549974"/>
              <a:gd name="connsiteX19" fmla="*/ 4505271 w 4536644"/>
              <a:gd name="connsiteY19" fmla="*/ 1210687 h 5549974"/>
              <a:gd name="connsiteX20" fmla="*/ 4514088 w 4536644"/>
              <a:gd name="connsiteY20" fmla="*/ 1263157 h 5549974"/>
              <a:gd name="connsiteX21" fmla="*/ 4516365 w 4536644"/>
              <a:gd name="connsiteY21" fmla="*/ 1313374 h 5549974"/>
              <a:gd name="connsiteX22" fmla="*/ 4515485 w 4536644"/>
              <a:gd name="connsiteY22" fmla="*/ 1347004 h 5549974"/>
              <a:gd name="connsiteX23" fmla="*/ 4505903 w 4536644"/>
              <a:gd name="connsiteY23" fmla="*/ 1391762 h 5549974"/>
              <a:gd name="connsiteX24" fmla="*/ 4509167 w 4536644"/>
              <a:gd name="connsiteY24" fmla="*/ 1395707 h 5549974"/>
              <a:gd name="connsiteX25" fmla="*/ 4512009 w 4536644"/>
              <a:gd name="connsiteY25" fmla="*/ 1408524 h 5549974"/>
              <a:gd name="connsiteX26" fmla="*/ 4497084 w 4536644"/>
              <a:gd name="connsiteY26" fmla="*/ 1469337 h 5549974"/>
              <a:gd name="connsiteX27" fmla="*/ 4486187 w 4536644"/>
              <a:gd name="connsiteY27" fmla="*/ 1543038 h 5549974"/>
              <a:gd name="connsiteX28" fmla="*/ 4481306 w 4536644"/>
              <a:gd name="connsiteY28" fmla="*/ 1553997 h 5549974"/>
              <a:gd name="connsiteX29" fmla="*/ 4466878 w 4536644"/>
              <a:gd name="connsiteY29" fmla="*/ 1626071 h 5549974"/>
              <a:gd name="connsiteX30" fmla="*/ 4463163 w 4536644"/>
              <a:gd name="connsiteY30" fmla="*/ 1664103 h 5549974"/>
              <a:gd name="connsiteX31" fmla="*/ 4466823 w 4536644"/>
              <a:gd name="connsiteY31" fmla="*/ 1668558 h 5549974"/>
              <a:gd name="connsiteX32" fmla="*/ 4465173 w 4536644"/>
              <a:gd name="connsiteY32" fmla="*/ 1679756 h 5549974"/>
              <a:gd name="connsiteX33" fmla="*/ 4465585 w 4536644"/>
              <a:gd name="connsiteY33" fmla="*/ 1682815 h 5549974"/>
              <a:gd name="connsiteX34" fmla="*/ 4467096 w 4536644"/>
              <a:gd name="connsiteY34" fmla="*/ 1700268 h 5549974"/>
              <a:gd name="connsiteX35" fmla="*/ 4455626 w 4536644"/>
              <a:gd name="connsiteY35" fmla="*/ 1735163 h 5549974"/>
              <a:gd name="connsiteX36" fmla="*/ 4453566 w 4536644"/>
              <a:gd name="connsiteY36" fmla="*/ 1735289 h 5549974"/>
              <a:gd name="connsiteX37" fmla="*/ 4445068 w 4536644"/>
              <a:gd name="connsiteY37" fmla="*/ 1887374 h 5549974"/>
              <a:gd name="connsiteX38" fmla="*/ 4453759 w 4536644"/>
              <a:gd name="connsiteY38" fmla="*/ 1911536 h 5549974"/>
              <a:gd name="connsiteX39" fmla="*/ 4456037 w 4536644"/>
              <a:gd name="connsiteY39" fmla="*/ 1961755 h 5549974"/>
              <a:gd name="connsiteX40" fmla="*/ 4445574 w 4536644"/>
              <a:gd name="connsiteY40" fmla="*/ 2040142 h 5549974"/>
              <a:gd name="connsiteX41" fmla="*/ 4448839 w 4536644"/>
              <a:gd name="connsiteY41" fmla="*/ 2044087 h 5549974"/>
              <a:gd name="connsiteX42" fmla="*/ 4451680 w 4536644"/>
              <a:gd name="connsiteY42" fmla="*/ 2056904 h 5549974"/>
              <a:gd name="connsiteX43" fmla="*/ 4436755 w 4536644"/>
              <a:gd name="connsiteY43" fmla="*/ 2117719 h 5549974"/>
              <a:gd name="connsiteX44" fmla="*/ 4429424 w 4536644"/>
              <a:gd name="connsiteY44" fmla="*/ 2167300 h 5549974"/>
              <a:gd name="connsiteX45" fmla="*/ 4373341 w 4536644"/>
              <a:gd name="connsiteY45" fmla="*/ 3223633 h 5549974"/>
              <a:gd name="connsiteX46" fmla="*/ 4360555 w 4536644"/>
              <a:gd name="connsiteY46" fmla="*/ 3477281 h 5549974"/>
              <a:gd name="connsiteX47" fmla="*/ 4349470 w 4536644"/>
              <a:gd name="connsiteY47" fmla="*/ 3639984 h 5549974"/>
              <a:gd name="connsiteX48" fmla="*/ 4258709 w 4536644"/>
              <a:gd name="connsiteY48" fmla="*/ 5278921 h 5549974"/>
              <a:gd name="connsiteX49" fmla="*/ 4264007 w 4536644"/>
              <a:gd name="connsiteY49" fmla="*/ 5315626 h 5549974"/>
              <a:gd name="connsiteX50" fmla="*/ 4267541 w 4536644"/>
              <a:gd name="connsiteY50" fmla="*/ 5350090 h 5549974"/>
              <a:gd name="connsiteX51" fmla="*/ 4270373 w 4536644"/>
              <a:gd name="connsiteY51" fmla="*/ 5450399 h 5549974"/>
              <a:gd name="connsiteX52" fmla="*/ 4251816 w 4536644"/>
              <a:gd name="connsiteY52" fmla="*/ 5484804 h 5549974"/>
              <a:gd name="connsiteX53" fmla="*/ 4247164 w 4536644"/>
              <a:gd name="connsiteY53" fmla="*/ 5487504 h 5549974"/>
              <a:gd name="connsiteX54" fmla="*/ 4243707 w 4536644"/>
              <a:gd name="connsiteY54" fmla="*/ 5549951 h 5549974"/>
              <a:gd name="connsiteX55" fmla="*/ 310344 w 4536644"/>
              <a:gd name="connsiteY55" fmla="*/ 5297261 h 5549974"/>
              <a:gd name="connsiteX56" fmla="*/ 0 w 4536644"/>
              <a:gd name="connsiteY56" fmla="*/ 5280167 h 5549974"/>
              <a:gd name="connsiteX57" fmla="*/ 78736 w 4536644"/>
              <a:gd name="connsiteY57" fmla="*/ 3839310 h 5549974"/>
              <a:gd name="connsiteX58" fmla="*/ 303426 w 4536644"/>
              <a:gd name="connsiteY58"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05271 w 4536644"/>
              <a:gd name="connsiteY18" fmla="*/ 1210687 h 5549974"/>
              <a:gd name="connsiteX19" fmla="*/ 4514088 w 4536644"/>
              <a:gd name="connsiteY19" fmla="*/ 1263157 h 5549974"/>
              <a:gd name="connsiteX20" fmla="*/ 4516365 w 4536644"/>
              <a:gd name="connsiteY20" fmla="*/ 1313374 h 5549974"/>
              <a:gd name="connsiteX21" fmla="*/ 4515485 w 4536644"/>
              <a:gd name="connsiteY21" fmla="*/ 1347004 h 5549974"/>
              <a:gd name="connsiteX22" fmla="*/ 4505903 w 4536644"/>
              <a:gd name="connsiteY22" fmla="*/ 1391762 h 5549974"/>
              <a:gd name="connsiteX23" fmla="*/ 4509167 w 4536644"/>
              <a:gd name="connsiteY23" fmla="*/ 1395707 h 5549974"/>
              <a:gd name="connsiteX24" fmla="*/ 4512009 w 4536644"/>
              <a:gd name="connsiteY24" fmla="*/ 1408524 h 5549974"/>
              <a:gd name="connsiteX25" fmla="*/ 4497084 w 4536644"/>
              <a:gd name="connsiteY25" fmla="*/ 1469337 h 5549974"/>
              <a:gd name="connsiteX26" fmla="*/ 4486187 w 4536644"/>
              <a:gd name="connsiteY26" fmla="*/ 1543038 h 5549974"/>
              <a:gd name="connsiteX27" fmla="*/ 4481306 w 4536644"/>
              <a:gd name="connsiteY27" fmla="*/ 1553997 h 5549974"/>
              <a:gd name="connsiteX28" fmla="*/ 4466878 w 4536644"/>
              <a:gd name="connsiteY28" fmla="*/ 1626071 h 5549974"/>
              <a:gd name="connsiteX29" fmla="*/ 4463163 w 4536644"/>
              <a:gd name="connsiteY29" fmla="*/ 1664103 h 5549974"/>
              <a:gd name="connsiteX30" fmla="*/ 4466823 w 4536644"/>
              <a:gd name="connsiteY30" fmla="*/ 1668558 h 5549974"/>
              <a:gd name="connsiteX31" fmla="*/ 4465173 w 4536644"/>
              <a:gd name="connsiteY31" fmla="*/ 1679756 h 5549974"/>
              <a:gd name="connsiteX32" fmla="*/ 4465585 w 4536644"/>
              <a:gd name="connsiteY32" fmla="*/ 1682815 h 5549974"/>
              <a:gd name="connsiteX33" fmla="*/ 4467096 w 4536644"/>
              <a:gd name="connsiteY33" fmla="*/ 1700268 h 5549974"/>
              <a:gd name="connsiteX34" fmla="*/ 4455626 w 4536644"/>
              <a:gd name="connsiteY34" fmla="*/ 1735163 h 5549974"/>
              <a:gd name="connsiteX35" fmla="*/ 4453566 w 4536644"/>
              <a:gd name="connsiteY35" fmla="*/ 1735289 h 5549974"/>
              <a:gd name="connsiteX36" fmla="*/ 4445068 w 4536644"/>
              <a:gd name="connsiteY36" fmla="*/ 1887374 h 5549974"/>
              <a:gd name="connsiteX37" fmla="*/ 4453759 w 4536644"/>
              <a:gd name="connsiteY37" fmla="*/ 1911536 h 5549974"/>
              <a:gd name="connsiteX38" fmla="*/ 4456037 w 4536644"/>
              <a:gd name="connsiteY38" fmla="*/ 1961755 h 5549974"/>
              <a:gd name="connsiteX39" fmla="*/ 4445574 w 4536644"/>
              <a:gd name="connsiteY39" fmla="*/ 2040142 h 5549974"/>
              <a:gd name="connsiteX40" fmla="*/ 4448839 w 4536644"/>
              <a:gd name="connsiteY40" fmla="*/ 2044087 h 5549974"/>
              <a:gd name="connsiteX41" fmla="*/ 4451680 w 4536644"/>
              <a:gd name="connsiteY41" fmla="*/ 2056904 h 5549974"/>
              <a:gd name="connsiteX42" fmla="*/ 4436755 w 4536644"/>
              <a:gd name="connsiteY42" fmla="*/ 2117719 h 5549974"/>
              <a:gd name="connsiteX43" fmla="*/ 4429424 w 4536644"/>
              <a:gd name="connsiteY43" fmla="*/ 2167300 h 5549974"/>
              <a:gd name="connsiteX44" fmla="*/ 4373341 w 4536644"/>
              <a:gd name="connsiteY44" fmla="*/ 3223633 h 5549974"/>
              <a:gd name="connsiteX45" fmla="*/ 4360555 w 4536644"/>
              <a:gd name="connsiteY45" fmla="*/ 3477281 h 5549974"/>
              <a:gd name="connsiteX46" fmla="*/ 4349470 w 4536644"/>
              <a:gd name="connsiteY46" fmla="*/ 3639984 h 5549974"/>
              <a:gd name="connsiteX47" fmla="*/ 4258709 w 4536644"/>
              <a:gd name="connsiteY47" fmla="*/ 5278921 h 5549974"/>
              <a:gd name="connsiteX48" fmla="*/ 4264007 w 4536644"/>
              <a:gd name="connsiteY48" fmla="*/ 5315626 h 5549974"/>
              <a:gd name="connsiteX49" fmla="*/ 4267541 w 4536644"/>
              <a:gd name="connsiteY49" fmla="*/ 5350090 h 5549974"/>
              <a:gd name="connsiteX50" fmla="*/ 4270373 w 4536644"/>
              <a:gd name="connsiteY50" fmla="*/ 5450399 h 5549974"/>
              <a:gd name="connsiteX51" fmla="*/ 4251816 w 4536644"/>
              <a:gd name="connsiteY51" fmla="*/ 5484804 h 5549974"/>
              <a:gd name="connsiteX52" fmla="*/ 4247164 w 4536644"/>
              <a:gd name="connsiteY52" fmla="*/ 5487504 h 5549974"/>
              <a:gd name="connsiteX53" fmla="*/ 4243707 w 4536644"/>
              <a:gd name="connsiteY53" fmla="*/ 5549951 h 5549974"/>
              <a:gd name="connsiteX54" fmla="*/ 310344 w 4536644"/>
              <a:gd name="connsiteY54" fmla="*/ 5297261 h 5549974"/>
              <a:gd name="connsiteX55" fmla="*/ 0 w 4536644"/>
              <a:gd name="connsiteY55" fmla="*/ 5280167 h 5549974"/>
              <a:gd name="connsiteX56" fmla="*/ 78736 w 4536644"/>
              <a:gd name="connsiteY56" fmla="*/ 3839310 h 5549974"/>
              <a:gd name="connsiteX57" fmla="*/ 303426 w 4536644"/>
              <a:gd name="connsiteY57"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5585 w 4536644"/>
              <a:gd name="connsiteY31" fmla="*/ 1682815 h 5549974"/>
              <a:gd name="connsiteX32" fmla="*/ 4467096 w 4536644"/>
              <a:gd name="connsiteY32" fmla="*/ 1700268 h 5549974"/>
              <a:gd name="connsiteX33" fmla="*/ 4455626 w 4536644"/>
              <a:gd name="connsiteY33" fmla="*/ 1735163 h 5549974"/>
              <a:gd name="connsiteX34" fmla="*/ 4453566 w 4536644"/>
              <a:gd name="connsiteY34" fmla="*/ 1735289 h 5549974"/>
              <a:gd name="connsiteX35" fmla="*/ 4445068 w 4536644"/>
              <a:gd name="connsiteY35" fmla="*/ 1887374 h 5549974"/>
              <a:gd name="connsiteX36" fmla="*/ 4453759 w 4536644"/>
              <a:gd name="connsiteY36" fmla="*/ 1911536 h 5549974"/>
              <a:gd name="connsiteX37" fmla="*/ 4456037 w 4536644"/>
              <a:gd name="connsiteY37" fmla="*/ 1961755 h 5549974"/>
              <a:gd name="connsiteX38" fmla="*/ 4445574 w 4536644"/>
              <a:gd name="connsiteY38" fmla="*/ 2040142 h 5549974"/>
              <a:gd name="connsiteX39" fmla="*/ 4448839 w 4536644"/>
              <a:gd name="connsiteY39" fmla="*/ 2044087 h 5549974"/>
              <a:gd name="connsiteX40" fmla="*/ 4451680 w 4536644"/>
              <a:gd name="connsiteY40" fmla="*/ 2056904 h 5549974"/>
              <a:gd name="connsiteX41" fmla="*/ 4436755 w 4536644"/>
              <a:gd name="connsiteY41" fmla="*/ 2117719 h 5549974"/>
              <a:gd name="connsiteX42" fmla="*/ 4429424 w 4536644"/>
              <a:gd name="connsiteY42" fmla="*/ 2167300 h 5549974"/>
              <a:gd name="connsiteX43" fmla="*/ 4373341 w 4536644"/>
              <a:gd name="connsiteY43" fmla="*/ 3223633 h 5549974"/>
              <a:gd name="connsiteX44" fmla="*/ 4360555 w 4536644"/>
              <a:gd name="connsiteY44" fmla="*/ 3477281 h 5549974"/>
              <a:gd name="connsiteX45" fmla="*/ 4349470 w 4536644"/>
              <a:gd name="connsiteY45" fmla="*/ 3639984 h 5549974"/>
              <a:gd name="connsiteX46" fmla="*/ 4258709 w 4536644"/>
              <a:gd name="connsiteY46" fmla="*/ 5278921 h 5549974"/>
              <a:gd name="connsiteX47" fmla="*/ 4264007 w 4536644"/>
              <a:gd name="connsiteY47" fmla="*/ 5315626 h 5549974"/>
              <a:gd name="connsiteX48" fmla="*/ 4267541 w 4536644"/>
              <a:gd name="connsiteY48" fmla="*/ 5350090 h 5549974"/>
              <a:gd name="connsiteX49" fmla="*/ 4270373 w 4536644"/>
              <a:gd name="connsiteY49" fmla="*/ 5450399 h 5549974"/>
              <a:gd name="connsiteX50" fmla="*/ 4251816 w 4536644"/>
              <a:gd name="connsiteY50" fmla="*/ 5484804 h 5549974"/>
              <a:gd name="connsiteX51" fmla="*/ 4247164 w 4536644"/>
              <a:gd name="connsiteY51" fmla="*/ 5487504 h 5549974"/>
              <a:gd name="connsiteX52" fmla="*/ 4243707 w 4536644"/>
              <a:gd name="connsiteY52" fmla="*/ 5549951 h 5549974"/>
              <a:gd name="connsiteX53" fmla="*/ 310344 w 4536644"/>
              <a:gd name="connsiteY53" fmla="*/ 5297261 h 5549974"/>
              <a:gd name="connsiteX54" fmla="*/ 0 w 4536644"/>
              <a:gd name="connsiteY54" fmla="*/ 5280167 h 5549974"/>
              <a:gd name="connsiteX55" fmla="*/ 78736 w 4536644"/>
              <a:gd name="connsiteY55" fmla="*/ 3839310 h 5549974"/>
              <a:gd name="connsiteX56" fmla="*/ 303426 w 4536644"/>
              <a:gd name="connsiteY56"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7096 w 4536644"/>
              <a:gd name="connsiteY31" fmla="*/ 1700268 h 5549974"/>
              <a:gd name="connsiteX32" fmla="*/ 4455626 w 4536644"/>
              <a:gd name="connsiteY32" fmla="*/ 1735163 h 5549974"/>
              <a:gd name="connsiteX33" fmla="*/ 4453566 w 4536644"/>
              <a:gd name="connsiteY33" fmla="*/ 1735289 h 5549974"/>
              <a:gd name="connsiteX34" fmla="*/ 4445068 w 4536644"/>
              <a:gd name="connsiteY34" fmla="*/ 1887374 h 5549974"/>
              <a:gd name="connsiteX35" fmla="*/ 4453759 w 4536644"/>
              <a:gd name="connsiteY35" fmla="*/ 1911536 h 5549974"/>
              <a:gd name="connsiteX36" fmla="*/ 4456037 w 4536644"/>
              <a:gd name="connsiteY36" fmla="*/ 1961755 h 5549974"/>
              <a:gd name="connsiteX37" fmla="*/ 4445574 w 4536644"/>
              <a:gd name="connsiteY37" fmla="*/ 2040142 h 5549974"/>
              <a:gd name="connsiteX38" fmla="*/ 4448839 w 4536644"/>
              <a:gd name="connsiteY38" fmla="*/ 2044087 h 5549974"/>
              <a:gd name="connsiteX39" fmla="*/ 4451680 w 4536644"/>
              <a:gd name="connsiteY39" fmla="*/ 2056904 h 5549974"/>
              <a:gd name="connsiteX40" fmla="*/ 4436755 w 4536644"/>
              <a:gd name="connsiteY40" fmla="*/ 2117719 h 5549974"/>
              <a:gd name="connsiteX41" fmla="*/ 4429424 w 4536644"/>
              <a:gd name="connsiteY41" fmla="*/ 2167300 h 5549974"/>
              <a:gd name="connsiteX42" fmla="*/ 4373341 w 4536644"/>
              <a:gd name="connsiteY42" fmla="*/ 3223633 h 5549974"/>
              <a:gd name="connsiteX43" fmla="*/ 4360555 w 4536644"/>
              <a:gd name="connsiteY43" fmla="*/ 3477281 h 5549974"/>
              <a:gd name="connsiteX44" fmla="*/ 4349470 w 4536644"/>
              <a:gd name="connsiteY44" fmla="*/ 3639984 h 5549974"/>
              <a:gd name="connsiteX45" fmla="*/ 4258709 w 4536644"/>
              <a:gd name="connsiteY45" fmla="*/ 5278921 h 5549974"/>
              <a:gd name="connsiteX46" fmla="*/ 4264007 w 4536644"/>
              <a:gd name="connsiteY46" fmla="*/ 5315626 h 5549974"/>
              <a:gd name="connsiteX47" fmla="*/ 4267541 w 4536644"/>
              <a:gd name="connsiteY47" fmla="*/ 5350090 h 5549974"/>
              <a:gd name="connsiteX48" fmla="*/ 4270373 w 4536644"/>
              <a:gd name="connsiteY48" fmla="*/ 5450399 h 5549974"/>
              <a:gd name="connsiteX49" fmla="*/ 4251816 w 4536644"/>
              <a:gd name="connsiteY49" fmla="*/ 5484804 h 5549974"/>
              <a:gd name="connsiteX50" fmla="*/ 4247164 w 4536644"/>
              <a:gd name="connsiteY50" fmla="*/ 5487504 h 5549974"/>
              <a:gd name="connsiteX51" fmla="*/ 4243707 w 4536644"/>
              <a:gd name="connsiteY51" fmla="*/ 5549951 h 5549974"/>
              <a:gd name="connsiteX52" fmla="*/ 310344 w 4536644"/>
              <a:gd name="connsiteY52" fmla="*/ 5297261 h 5549974"/>
              <a:gd name="connsiteX53" fmla="*/ 0 w 4536644"/>
              <a:gd name="connsiteY53" fmla="*/ 5280167 h 5549974"/>
              <a:gd name="connsiteX54" fmla="*/ 78736 w 4536644"/>
              <a:gd name="connsiteY54" fmla="*/ 3839310 h 5549974"/>
              <a:gd name="connsiteX55" fmla="*/ 303426 w 4536644"/>
              <a:gd name="connsiteY55"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7096 w 4536644"/>
              <a:gd name="connsiteY30" fmla="*/ 1700268 h 5549974"/>
              <a:gd name="connsiteX31" fmla="*/ 4455626 w 4536644"/>
              <a:gd name="connsiteY31" fmla="*/ 1735163 h 5549974"/>
              <a:gd name="connsiteX32" fmla="*/ 4453566 w 4536644"/>
              <a:gd name="connsiteY32" fmla="*/ 1735289 h 5549974"/>
              <a:gd name="connsiteX33" fmla="*/ 4445068 w 4536644"/>
              <a:gd name="connsiteY33" fmla="*/ 1887374 h 5549974"/>
              <a:gd name="connsiteX34" fmla="*/ 4453759 w 4536644"/>
              <a:gd name="connsiteY34" fmla="*/ 1911536 h 5549974"/>
              <a:gd name="connsiteX35" fmla="*/ 4456037 w 4536644"/>
              <a:gd name="connsiteY35" fmla="*/ 1961755 h 5549974"/>
              <a:gd name="connsiteX36" fmla="*/ 4445574 w 4536644"/>
              <a:gd name="connsiteY36" fmla="*/ 2040142 h 5549974"/>
              <a:gd name="connsiteX37" fmla="*/ 4448839 w 4536644"/>
              <a:gd name="connsiteY37" fmla="*/ 2044087 h 5549974"/>
              <a:gd name="connsiteX38" fmla="*/ 4451680 w 4536644"/>
              <a:gd name="connsiteY38" fmla="*/ 2056904 h 5549974"/>
              <a:gd name="connsiteX39" fmla="*/ 4436755 w 4536644"/>
              <a:gd name="connsiteY39" fmla="*/ 2117719 h 5549974"/>
              <a:gd name="connsiteX40" fmla="*/ 4429424 w 4536644"/>
              <a:gd name="connsiteY40" fmla="*/ 2167300 h 5549974"/>
              <a:gd name="connsiteX41" fmla="*/ 4373341 w 4536644"/>
              <a:gd name="connsiteY41" fmla="*/ 3223633 h 5549974"/>
              <a:gd name="connsiteX42" fmla="*/ 4360555 w 4536644"/>
              <a:gd name="connsiteY42" fmla="*/ 3477281 h 5549974"/>
              <a:gd name="connsiteX43" fmla="*/ 4349470 w 4536644"/>
              <a:gd name="connsiteY43" fmla="*/ 3639984 h 5549974"/>
              <a:gd name="connsiteX44" fmla="*/ 4258709 w 4536644"/>
              <a:gd name="connsiteY44" fmla="*/ 5278921 h 5549974"/>
              <a:gd name="connsiteX45" fmla="*/ 4264007 w 4536644"/>
              <a:gd name="connsiteY45" fmla="*/ 5315626 h 5549974"/>
              <a:gd name="connsiteX46" fmla="*/ 4267541 w 4536644"/>
              <a:gd name="connsiteY46" fmla="*/ 5350090 h 5549974"/>
              <a:gd name="connsiteX47" fmla="*/ 4270373 w 4536644"/>
              <a:gd name="connsiteY47" fmla="*/ 5450399 h 5549974"/>
              <a:gd name="connsiteX48" fmla="*/ 4251816 w 4536644"/>
              <a:gd name="connsiteY48" fmla="*/ 5484804 h 5549974"/>
              <a:gd name="connsiteX49" fmla="*/ 4247164 w 4536644"/>
              <a:gd name="connsiteY49" fmla="*/ 5487504 h 5549974"/>
              <a:gd name="connsiteX50" fmla="*/ 4243707 w 4536644"/>
              <a:gd name="connsiteY50" fmla="*/ 5549951 h 5549974"/>
              <a:gd name="connsiteX51" fmla="*/ 310344 w 4536644"/>
              <a:gd name="connsiteY51" fmla="*/ 5297261 h 5549974"/>
              <a:gd name="connsiteX52" fmla="*/ 0 w 4536644"/>
              <a:gd name="connsiteY52" fmla="*/ 5280167 h 5549974"/>
              <a:gd name="connsiteX53" fmla="*/ 78736 w 4536644"/>
              <a:gd name="connsiteY53" fmla="*/ 3839310 h 5549974"/>
              <a:gd name="connsiteX54" fmla="*/ 303426 w 4536644"/>
              <a:gd name="connsiteY54"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7096 w 4536644"/>
              <a:gd name="connsiteY29" fmla="*/ 1700268 h 5549974"/>
              <a:gd name="connsiteX30" fmla="*/ 4455626 w 4536644"/>
              <a:gd name="connsiteY30" fmla="*/ 1735163 h 5549974"/>
              <a:gd name="connsiteX31" fmla="*/ 4453566 w 4536644"/>
              <a:gd name="connsiteY31" fmla="*/ 1735289 h 5549974"/>
              <a:gd name="connsiteX32" fmla="*/ 4445068 w 4536644"/>
              <a:gd name="connsiteY32" fmla="*/ 1887374 h 5549974"/>
              <a:gd name="connsiteX33" fmla="*/ 4453759 w 4536644"/>
              <a:gd name="connsiteY33" fmla="*/ 1911536 h 5549974"/>
              <a:gd name="connsiteX34" fmla="*/ 4456037 w 4536644"/>
              <a:gd name="connsiteY34" fmla="*/ 1961755 h 5549974"/>
              <a:gd name="connsiteX35" fmla="*/ 4445574 w 4536644"/>
              <a:gd name="connsiteY35" fmla="*/ 2040142 h 5549974"/>
              <a:gd name="connsiteX36" fmla="*/ 4448839 w 4536644"/>
              <a:gd name="connsiteY36" fmla="*/ 2044087 h 5549974"/>
              <a:gd name="connsiteX37" fmla="*/ 4451680 w 4536644"/>
              <a:gd name="connsiteY37" fmla="*/ 2056904 h 5549974"/>
              <a:gd name="connsiteX38" fmla="*/ 4436755 w 4536644"/>
              <a:gd name="connsiteY38" fmla="*/ 2117719 h 5549974"/>
              <a:gd name="connsiteX39" fmla="*/ 4429424 w 4536644"/>
              <a:gd name="connsiteY39" fmla="*/ 2167300 h 5549974"/>
              <a:gd name="connsiteX40" fmla="*/ 4373341 w 4536644"/>
              <a:gd name="connsiteY40" fmla="*/ 3223633 h 5549974"/>
              <a:gd name="connsiteX41" fmla="*/ 4360555 w 4536644"/>
              <a:gd name="connsiteY41" fmla="*/ 3477281 h 5549974"/>
              <a:gd name="connsiteX42" fmla="*/ 4349470 w 4536644"/>
              <a:gd name="connsiteY42" fmla="*/ 3639984 h 5549974"/>
              <a:gd name="connsiteX43" fmla="*/ 4258709 w 4536644"/>
              <a:gd name="connsiteY43" fmla="*/ 5278921 h 5549974"/>
              <a:gd name="connsiteX44" fmla="*/ 4264007 w 4536644"/>
              <a:gd name="connsiteY44" fmla="*/ 5315626 h 5549974"/>
              <a:gd name="connsiteX45" fmla="*/ 4267541 w 4536644"/>
              <a:gd name="connsiteY45" fmla="*/ 5350090 h 5549974"/>
              <a:gd name="connsiteX46" fmla="*/ 4270373 w 4536644"/>
              <a:gd name="connsiteY46" fmla="*/ 5450399 h 5549974"/>
              <a:gd name="connsiteX47" fmla="*/ 4251816 w 4536644"/>
              <a:gd name="connsiteY47" fmla="*/ 5484804 h 5549974"/>
              <a:gd name="connsiteX48" fmla="*/ 4247164 w 4536644"/>
              <a:gd name="connsiteY48" fmla="*/ 5487504 h 5549974"/>
              <a:gd name="connsiteX49" fmla="*/ 4243707 w 4536644"/>
              <a:gd name="connsiteY49" fmla="*/ 5549951 h 5549974"/>
              <a:gd name="connsiteX50" fmla="*/ 310344 w 4536644"/>
              <a:gd name="connsiteY50" fmla="*/ 5297261 h 5549974"/>
              <a:gd name="connsiteX51" fmla="*/ 0 w 4536644"/>
              <a:gd name="connsiteY51" fmla="*/ 5280167 h 5549974"/>
              <a:gd name="connsiteX52" fmla="*/ 78736 w 4536644"/>
              <a:gd name="connsiteY52" fmla="*/ 3839310 h 5549974"/>
              <a:gd name="connsiteX53" fmla="*/ 303426 w 4536644"/>
              <a:gd name="connsiteY53"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70373 w 4536644"/>
              <a:gd name="connsiteY45" fmla="*/ 5450399 h 5549974"/>
              <a:gd name="connsiteX46" fmla="*/ 4251816 w 4536644"/>
              <a:gd name="connsiteY46" fmla="*/ 5484804 h 5549974"/>
              <a:gd name="connsiteX47" fmla="*/ 4247164 w 4536644"/>
              <a:gd name="connsiteY47" fmla="*/ 5487504 h 5549974"/>
              <a:gd name="connsiteX48" fmla="*/ 4243707 w 4536644"/>
              <a:gd name="connsiteY48" fmla="*/ 5549951 h 5549974"/>
              <a:gd name="connsiteX49" fmla="*/ 310344 w 4536644"/>
              <a:gd name="connsiteY49" fmla="*/ 5297261 h 5549974"/>
              <a:gd name="connsiteX50" fmla="*/ 0 w 4536644"/>
              <a:gd name="connsiteY50" fmla="*/ 5280167 h 5549974"/>
              <a:gd name="connsiteX51" fmla="*/ 78736 w 4536644"/>
              <a:gd name="connsiteY51" fmla="*/ 3839310 h 5549974"/>
              <a:gd name="connsiteX52" fmla="*/ 303426 w 4536644"/>
              <a:gd name="connsiteY52"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47164 w 4536644"/>
              <a:gd name="connsiteY46" fmla="*/ 5487504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2770 w 4536644"/>
              <a:gd name="connsiteY44" fmla="*/ 5383001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351376 w 4538550"/>
              <a:gd name="connsiteY41" fmla="*/ 3639984 h 5549951"/>
              <a:gd name="connsiteX42" fmla="*/ 4260615 w 4538550"/>
              <a:gd name="connsiteY42" fmla="*/ 5278921 h 5549951"/>
              <a:gd name="connsiteX43" fmla="*/ 4265913 w 4538550"/>
              <a:gd name="connsiteY43" fmla="*/ 5315626 h 5549951"/>
              <a:gd name="connsiteX44" fmla="*/ 4264676 w 4538550"/>
              <a:gd name="connsiteY44" fmla="*/ 5383001 h 5549951"/>
              <a:gd name="connsiteX45" fmla="*/ 4253722 w 4538550"/>
              <a:gd name="connsiteY45" fmla="*/ 5484804 h 5549951"/>
              <a:gd name="connsiteX46" fmla="*/ 4256670 w 4538550"/>
              <a:gd name="connsiteY46" fmla="*/ 5504211 h 5549951"/>
              <a:gd name="connsiteX47" fmla="*/ 4245613 w 4538550"/>
              <a:gd name="connsiteY47" fmla="*/ 5549951 h 5549951"/>
              <a:gd name="connsiteX48" fmla="*/ 0 w 4538550"/>
              <a:gd name="connsiteY48" fmla="*/ 5297070 h 5549951"/>
              <a:gd name="connsiteX49" fmla="*/ 80642 w 4538550"/>
              <a:gd name="connsiteY49" fmla="*/ 3839310 h 5549951"/>
              <a:gd name="connsiteX50" fmla="*/ 305332 w 4538550"/>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260615 w 4538550"/>
              <a:gd name="connsiteY41" fmla="*/ 5278921 h 5549951"/>
              <a:gd name="connsiteX42" fmla="*/ 4265913 w 4538550"/>
              <a:gd name="connsiteY42" fmla="*/ 5315626 h 5549951"/>
              <a:gd name="connsiteX43" fmla="*/ 4264676 w 4538550"/>
              <a:gd name="connsiteY43" fmla="*/ 5383001 h 5549951"/>
              <a:gd name="connsiteX44" fmla="*/ 4253722 w 4538550"/>
              <a:gd name="connsiteY44" fmla="*/ 5484804 h 5549951"/>
              <a:gd name="connsiteX45" fmla="*/ 4256670 w 4538550"/>
              <a:gd name="connsiteY45" fmla="*/ 5504211 h 5549951"/>
              <a:gd name="connsiteX46" fmla="*/ 4245613 w 4538550"/>
              <a:gd name="connsiteY46" fmla="*/ 5549951 h 5549951"/>
              <a:gd name="connsiteX47" fmla="*/ 0 w 4538550"/>
              <a:gd name="connsiteY47" fmla="*/ 5297070 h 5549951"/>
              <a:gd name="connsiteX48" fmla="*/ 80642 w 4538550"/>
              <a:gd name="connsiteY48" fmla="*/ 3839310 h 5549951"/>
              <a:gd name="connsiteX49" fmla="*/ 305332 w 4538550"/>
              <a:gd name="connsiteY49"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260615 w 4538550"/>
              <a:gd name="connsiteY40" fmla="*/ 5278921 h 5549951"/>
              <a:gd name="connsiteX41" fmla="*/ 4265913 w 4538550"/>
              <a:gd name="connsiteY41" fmla="*/ 5315626 h 5549951"/>
              <a:gd name="connsiteX42" fmla="*/ 4264676 w 4538550"/>
              <a:gd name="connsiteY42" fmla="*/ 5383001 h 5549951"/>
              <a:gd name="connsiteX43" fmla="*/ 4253722 w 4538550"/>
              <a:gd name="connsiteY43" fmla="*/ 5484804 h 5549951"/>
              <a:gd name="connsiteX44" fmla="*/ 4256670 w 4538550"/>
              <a:gd name="connsiteY44" fmla="*/ 5504211 h 5549951"/>
              <a:gd name="connsiteX45" fmla="*/ 4245613 w 4538550"/>
              <a:gd name="connsiteY45" fmla="*/ 5549951 h 5549951"/>
              <a:gd name="connsiteX46" fmla="*/ 0 w 4538550"/>
              <a:gd name="connsiteY46" fmla="*/ 5297070 h 5549951"/>
              <a:gd name="connsiteX47" fmla="*/ 80642 w 4538550"/>
              <a:gd name="connsiteY47" fmla="*/ 3839310 h 5549951"/>
              <a:gd name="connsiteX48" fmla="*/ 305332 w 4538550"/>
              <a:gd name="connsiteY48"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260615 w 4538550"/>
              <a:gd name="connsiteY39" fmla="*/ 5278921 h 5549951"/>
              <a:gd name="connsiteX40" fmla="*/ 4265913 w 4538550"/>
              <a:gd name="connsiteY40" fmla="*/ 5315626 h 5549951"/>
              <a:gd name="connsiteX41" fmla="*/ 4264676 w 4538550"/>
              <a:gd name="connsiteY41" fmla="*/ 5383001 h 5549951"/>
              <a:gd name="connsiteX42" fmla="*/ 4253722 w 4538550"/>
              <a:gd name="connsiteY42" fmla="*/ 5484804 h 5549951"/>
              <a:gd name="connsiteX43" fmla="*/ 4256670 w 4538550"/>
              <a:gd name="connsiteY43" fmla="*/ 5504211 h 5549951"/>
              <a:gd name="connsiteX44" fmla="*/ 4245613 w 4538550"/>
              <a:gd name="connsiteY44" fmla="*/ 5549951 h 5549951"/>
              <a:gd name="connsiteX45" fmla="*/ 0 w 4538550"/>
              <a:gd name="connsiteY45" fmla="*/ 5297070 h 5549951"/>
              <a:gd name="connsiteX46" fmla="*/ 80642 w 4538550"/>
              <a:gd name="connsiteY46" fmla="*/ 3839310 h 5549951"/>
              <a:gd name="connsiteX47" fmla="*/ 305332 w 4538550"/>
              <a:gd name="connsiteY47"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38550" h="5549951">
                <a:moveTo>
                  <a:pt x="305332" y="0"/>
                </a:moveTo>
                <a:cubicBezTo>
                  <a:pt x="630079" y="31218"/>
                  <a:pt x="2669019" y="134017"/>
                  <a:pt x="3307518" y="171842"/>
                </a:cubicBezTo>
                <a:lnTo>
                  <a:pt x="4509523" y="247374"/>
                </a:lnTo>
                <a:lnTo>
                  <a:pt x="4537402" y="269179"/>
                </a:lnTo>
                <a:cubicBezTo>
                  <a:pt x="4536811" y="279763"/>
                  <a:pt x="4536219" y="290346"/>
                  <a:pt x="4535628" y="300930"/>
                </a:cubicBezTo>
                <a:lnTo>
                  <a:pt x="4538550" y="302647"/>
                </a:lnTo>
                <a:cubicBezTo>
                  <a:pt x="4536632" y="336963"/>
                  <a:pt x="4526635" y="465062"/>
                  <a:pt x="4524122" y="506828"/>
                </a:cubicBezTo>
                <a:cubicBezTo>
                  <a:pt x="4523905" y="522300"/>
                  <a:pt x="4523689" y="537773"/>
                  <a:pt x="4523472" y="553245"/>
                </a:cubicBezTo>
                <a:cubicBezTo>
                  <a:pt x="4523201" y="558170"/>
                  <a:pt x="4522107" y="568699"/>
                  <a:pt x="4520373" y="581709"/>
                </a:cubicBezTo>
                <a:lnTo>
                  <a:pt x="4519704" y="585890"/>
                </a:lnTo>
                <a:lnTo>
                  <a:pt x="4506767" y="817404"/>
                </a:lnTo>
                <a:lnTo>
                  <a:pt x="4508480" y="822238"/>
                </a:lnTo>
                <a:cubicBezTo>
                  <a:pt x="4507101" y="846918"/>
                  <a:pt x="4499810" y="941461"/>
                  <a:pt x="4498491" y="965485"/>
                </a:cubicBezTo>
                <a:lnTo>
                  <a:pt x="4500568" y="966385"/>
                </a:lnTo>
                <a:cubicBezTo>
                  <a:pt x="4502009" y="972743"/>
                  <a:pt x="4504800" y="980116"/>
                  <a:pt x="4504687" y="1002567"/>
                </a:cubicBezTo>
                <a:cubicBezTo>
                  <a:pt x="4493849" y="1029868"/>
                  <a:pt x="4514305" y="1067217"/>
                  <a:pt x="4499889" y="1101094"/>
                </a:cubicBezTo>
                <a:cubicBezTo>
                  <a:pt x="4496162" y="1113552"/>
                  <a:pt x="4494270" y="1152106"/>
                  <a:pt x="4499784" y="1159389"/>
                </a:cubicBezTo>
                <a:cubicBezTo>
                  <a:pt x="4500599" y="1167426"/>
                  <a:pt x="4497942" y="1176807"/>
                  <a:pt x="4504087" y="1180505"/>
                </a:cubicBezTo>
                <a:cubicBezTo>
                  <a:pt x="4506789" y="1197800"/>
                  <a:pt x="4513630" y="1241012"/>
                  <a:pt x="4515994" y="1263157"/>
                </a:cubicBezTo>
                <a:lnTo>
                  <a:pt x="4518271" y="1313374"/>
                </a:lnTo>
                <a:cubicBezTo>
                  <a:pt x="4517978" y="1324584"/>
                  <a:pt x="4517684" y="1335794"/>
                  <a:pt x="4517391" y="1347004"/>
                </a:cubicBezTo>
                <a:cubicBezTo>
                  <a:pt x="4515647" y="1360069"/>
                  <a:pt x="4508862" y="1383645"/>
                  <a:pt x="4507809" y="1391762"/>
                </a:cubicBezTo>
                <a:cubicBezTo>
                  <a:pt x="4509015" y="1392770"/>
                  <a:pt x="4510117" y="1394098"/>
                  <a:pt x="4511073" y="1395707"/>
                </a:cubicBezTo>
                <a:lnTo>
                  <a:pt x="4513915" y="1408524"/>
                </a:lnTo>
                <a:lnTo>
                  <a:pt x="4498990" y="1469337"/>
                </a:lnTo>
                <a:lnTo>
                  <a:pt x="4488093" y="1543038"/>
                </a:lnTo>
                <a:lnTo>
                  <a:pt x="4483212" y="1553997"/>
                </a:lnTo>
                <a:cubicBezTo>
                  <a:pt x="4477121" y="1579288"/>
                  <a:pt x="4480269" y="1610368"/>
                  <a:pt x="4468784" y="1626071"/>
                </a:cubicBezTo>
                <a:cubicBezTo>
                  <a:pt x="4468857" y="1650803"/>
                  <a:pt x="4468929" y="1675536"/>
                  <a:pt x="4469002" y="1700268"/>
                </a:cubicBezTo>
                <a:cubicBezTo>
                  <a:pt x="4454430" y="1697000"/>
                  <a:pt x="4460139" y="1726126"/>
                  <a:pt x="4457532" y="1735163"/>
                </a:cubicBezTo>
                <a:lnTo>
                  <a:pt x="4455472" y="1735289"/>
                </a:lnTo>
                <a:lnTo>
                  <a:pt x="4446974" y="1887374"/>
                </a:lnTo>
                <a:lnTo>
                  <a:pt x="4455665" y="1911536"/>
                </a:lnTo>
                <a:cubicBezTo>
                  <a:pt x="4456424" y="1928276"/>
                  <a:pt x="4457184" y="1945015"/>
                  <a:pt x="4457943" y="1961755"/>
                </a:cubicBezTo>
                <a:cubicBezTo>
                  <a:pt x="4456579" y="1983189"/>
                  <a:pt x="4448680" y="2026420"/>
                  <a:pt x="4447480" y="2040142"/>
                </a:cubicBezTo>
                <a:cubicBezTo>
                  <a:pt x="4448687" y="2041150"/>
                  <a:pt x="4449788" y="2042479"/>
                  <a:pt x="4450745" y="2044087"/>
                </a:cubicBezTo>
                <a:lnTo>
                  <a:pt x="4453586" y="2056904"/>
                </a:lnTo>
                <a:lnTo>
                  <a:pt x="4438661" y="2117719"/>
                </a:lnTo>
                <a:lnTo>
                  <a:pt x="4431330" y="2167300"/>
                </a:lnTo>
                <a:cubicBezTo>
                  <a:pt x="4401656" y="2694167"/>
                  <a:pt x="4288184" y="4754200"/>
                  <a:pt x="4260615" y="5278921"/>
                </a:cubicBezTo>
                <a:lnTo>
                  <a:pt x="4265913" y="5315626"/>
                </a:lnTo>
                <a:cubicBezTo>
                  <a:pt x="4271701" y="5323538"/>
                  <a:pt x="4266708" y="5354805"/>
                  <a:pt x="4264676" y="5383001"/>
                </a:cubicBezTo>
                <a:cubicBezTo>
                  <a:pt x="4262644" y="5411197"/>
                  <a:pt x="4257118" y="5461902"/>
                  <a:pt x="4253722" y="5484804"/>
                </a:cubicBezTo>
                <a:lnTo>
                  <a:pt x="4256670" y="5504211"/>
                </a:lnTo>
                <a:cubicBezTo>
                  <a:pt x="4255518" y="5525026"/>
                  <a:pt x="4249878" y="5526348"/>
                  <a:pt x="4245613" y="5549951"/>
                </a:cubicBezTo>
                <a:lnTo>
                  <a:pt x="0" y="5297070"/>
                </a:lnTo>
                <a:lnTo>
                  <a:pt x="80642" y="3839310"/>
                </a:lnTo>
                <a:lnTo>
                  <a:pt x="305332"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Free Woman Standing Near Yellow-petaled Flower Stock Photo">
            <a:extLst>
              <a:ext uri="{FF2B5EF4-FFF2-40B4-BE49-F238E27FC236}">
                <a16:creationId xmlns:a16="http://schemas.microsoft.com/office/drawing/2014/main" id="{6A401421-52D7-43E7-BDAD-4FEEC2CD0597}"/>
              </a:ext>
            </a:extLst>
          </p:cNvPr>
          <p:cNvPicPr>
            <a:picLocks noChangeAspect="1" noChangeArrowheads="1"/>
          </p:cNvPicPr>
          <p:nvPr/>
        </p:nvPicPr>
        <p:blipFill rotWithShape="1">
          <a:blip r:embed="rId3">
            <a:alphaModFix amt="84000"/>
            <a:extLst>
              <a:ext uri="{28A0092B-C50C-407E-A947-70E740481C1C}">
                <a14:useLocalDpi xmlns:a14="http://schemas.microsoft.com/office/drawing/2010/main" val="0"/>
              </a:ext>
            </a:extLst>
          </a:blip>
          <a:srcRect t="15007" b="6007"/>
          <a:stretch/>
        </p:blipFill>
        <p:spPr bwMode="auto">
          <a:xfrm>
            <a:off x="846581" y="562650"/>
            <a:ext cx="4658079" cy="5511980"/>
          </a:xfrm>
          <a:custGeom>
            <a:avLst/>
            <a:gdLst/>
            <a:ahLst/>
            <a:cxnLst/>
            <a:rect l="l" t="t" r="r" b="b"/>
            <a:pathLst>
              <a:path w="4658079" h="5511980">
                <a:moveTo>
                  <a:pt x="4351992" y="0"/>
                </a:moveTo>
                <a:lnTo>
                  <a:pt x="4439670" y="1444388"/>
                </a:lnTo>
                <a:lnTo>
                  <a:pt x="4658079" y="5249958"/>
                </a:lnTo>
                <a:cubicBezTo>
                  <a:pt x="4324280" y="5258279"/>
                  <a:pt x="2239352" y="5402254"/>
                  <a:pt x="1585796" y="5441796"/>
                </a:cubicBezTo>
                <a:lnTo>
                  <a:pt x="354942" y="5511980"/>
                </a:lnTo>
                <a:lnTo>
                  <a:pt x="324060" y="5493872"/>
                </a:lnTo>
                <a:cubicBezTo>
                  <a:pt x="323429" y="5483384"/>
                  <a:pt x="322799" y="5472898"/>
                  <a:pt x="322168" y="5462410"/>
                </a:cubicBezTo>
                <a:lnTo>
                  <a:pt x="318997" y="5461072"/>
                </a:lnTo>
                <a:cubicBezTo>
                  <a:pt x="316953" y="5427068"/>
                  <a:pt x="312208" y="5299794"/>
                  <a:pt x="309902" y="5258387"/>
                </a:cubicBezTo>
                <a:cubicBezTo>
                  <a:pt x="308322" y="5243134"/>
                  <a:pt x="306741" y="5227879"/>
                  <a:pt x="305160" y="5212626"/>
                </a:cubicBezTo>
                <a:cubicBezTo>
                  <a:pt x="304863" y="5207747"/>
                  <a:pt x="304750" y="5197253"/>
                  <a:pt x="304998" y="5184240"/>
                </a:cubicBezTo>
                <a:lnTo>
                  <a:pt x="305192" y="5180045"/>
                </a:lnTo>
                <a:lnTo>
                  <a:pt x="291399" y="4950639"/>
                </a:lnTo>
                <a:lnTo>
                  <a:pt x="289095" y="4946087"/>
                </a:lnTo>
                <a:cubicBezTo>
                  <a:pt x="287624" y="4921632"/>
                  <a:pt x="284034" y="4827709"/>
                  <a:pt x="282579" y="4803906"/>
                </a:cubicBezTo>
                <a:lnTo>
                  <a:pt x="280362" y="4803270"/>
                </a:lnTo>
                <a:cubicBezTo>
                  <a:pt x="278157" y="4797186"/>
                  <a:pt x="274462" y="4790265"/>
                  <a:pt x="271963" y="4768156"/>
                </a:cubicBezTo>
                <a:cubicBezTo>
                  <a:pt x="279804" y="4739984"/>
                  <a:pt x="254660" y="4705685"/>
                  <a:pt x="265374" y="4670611"/>
                </a:cubicBezTo>
                <a:cubicBezTo>
                  <a:pt x="267713" y="4657902"/>
                  <a:pt x="265149" y="4619731"/>
                  <a:pt x="258696" y="4613226"/>
                </a:cubicBezTo>
                <a:cubicBezTo>
                  <a:pt x="256932" y="4605414"/>
                  <a:pt x="258542" y="4595862"/>
                  <a:pt x="251863" y="4592962"/>
                </a:cubicBezTo>
                <a:cubicBezTo>
                  <a:pt x="247103" y="4576265"/>
                  <a:pt x="235119" y="4534559"/>
                  <a:pt x="230138" y="4513049"/>
                </a:cubicBezTo>
                <a:lnTo>
                  <a:pt x="221978" y="4463901"/>
                </a:lnTo>
                <a:cubicBezTo>
                  <a:pt x="220971" y="4452833"/>
                  <a:pt x="219966" y="4441765"/>
                  <a:pt x="218959" y="4430697"/>
                </a:cubicBezTo>
                <a:cubicBezTo>
                  <a:pt x="219211" y="4417629"/>
                  <a:pt x="223365" y="4393610"/>
                  <a:pt x="223492" y="4385495"/>
                </a:cubicBezTo>
                <a:cubicBezTo>
                  <a:pt x="222148" y="4384648"/>
                  <a:pt x="220873" y="4383474"/>
                  <a:pt x="219714" y="4382005"/>
                </a:cubicBezTo>
                <a:lnTo>
                  <a:pt x="215333" y="4369732"/>
                </a:lnTo>
                <a:lnTo>
                  <a:pt x="223429" y="4308087"/>
                </a:lnTo>
                <a:lnTo>
                  <a:pt x="225930" y="4234242"/>
                </a:lnTo>
                <a:lnTo>
                  <a:pt x="229617" y="4222870"/>
                </a:lnTo>
                <a:cubicBezTo>
                  <a:pt x="232866" y="4197247"/>
                  <a:pt x="226048" y="4167037"/>
                  <a:pt x="235897" y="4150202"/>
                </a:cubicBezTo>
                <a:cubicBezTo>
                  <a:pt x="232944" y="4125870"/>
                  <a:pt x="229992" y="4101537"/>
                  <a:pt x="227040" y="4077205"/>
                </a:cubicBezTo>
                <a:cubicBezTo>
                  <a:pt x="242235" y="4078669"/>
                  <a:pt x="233041" y="4050691"/>
                  <a:pt x="234640" y="4041483"/>
                </a:cubicBezTo>
                <a:lnTo>
                  <a:pt x="236720" y="4041112"/>
                </a:lnTo>
                <a:lnTo>
                  <a:pt x="227659" y="3890411"/>
                </a:lnTo>
                <a:lnTo>
                  <a:pt x="216010" y="3867677"/>
                </a:lnTo>
                <a:cubicBezTo>
                  <a:pt x="213290" y="3851293"/>
                  <a:pt x="210569" y="3834910"/>
                  <a:pt x="207849" y="3818526"/>
                </a:cubicBezTo>
                <a:cubicBezTo>
                  <a:pt x="206741" y="3797268"/>
                  <a:pt x="209741" y="3753771"/>
                  <a:pt x="209364" y="3740122"/>
                </a:cubicBezTo>
                <a:cubicBezTo>
                  <a:pt x="208019" y="3739275"/>
                  <a:pt x="206745" y="3738099"/>
                  <a:pt x="205585" y="3736632"/>
                </a:cubicBezTo>
                <a:lnTo>
                  <a:pt x="201205" y="3724359"/>
                </a:lnTo>
                <a:lnTo>
                  <a:pt x="209301" y="3662712"/>
                </a:lnTo>
                <a:lnTo>
                  <a:pt x="210984" y="3613034"/>
                </a:lnTo>
                <a:cubicBezTo>
                  <a:pt x="179832" y="3090937"/>
                  <a:pt x="55434" y="1049860"/>
                  <a:pt x="22392" y="530128"/>
                </a:cubicBezTo>
                <a:lnTo>
                  <a:pt x="12734" y="494640"/>
                </a:lnTo>
                <a:cubicBezTo>
                  <a:pt x="5928" y="487549"/>
                  <a:pt x="7365" y="456177"/>
                  <a:pt x="6150" y="428183"/>
                </a:cubicBezTo>
                <a:cubicBezTo>
                  <a:pt x="4934" y="400189"/>
                  <a:pt x="4651" y="349621"/>
                  <a:pt x="5438" y="326674"/>
                </a:cubicBezTo>
                <a:lnTo>
                  <a:pt x="182" y="307928"/>
                </a:lnTo>
                <a:cubicBezTo>
                  <a:pt x="-1070" y="287304"/>
                  <a:pt x="4511" y="285325"/>
                  <a:pt x="6100" y="261583"/>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369634-B606-3596-5F80-D61A4180B5AA}"/>
              </a:ext>
            </a:extLst>
          </p:cNvPr>
          <p:cNvSpPr>
            <a:spLocks noGrp="1"/>
          </p:cNvSpPr>
          <p:nvPr>
            <p:ph type="title"/>
          </p:nvPr>
        </p:nvSpPr>
        <p:spPr>
          <a:xfrm>
            <a:off x="4779817" y="783370"/>
            <a:ext cx="6341212" cy="1992486"/>
          </a:xfrm>
        </p:spPr>
        <p:txBody>
          <a:bodyPr>
            <a:normAutofit/>
          </a:bodyPr>
          <a:lstStyle/>
          <a:p>
            <a:r>
              <a:rPr lang="en-US" sz="5400" dirty="0"/>
              <a:t>Conclusions</a:t>
            </a:r>
          </a:p>
        </p:txBody>
      </p:sp>
      <p:sp>
        <p:nvSpPr>
          <p:cNvPr id="6157" name="Freeform: Shape 6156">
            <a:extLst>
              <a:ext uri="{FF2B5EF4-FFF2-40B4-BE49-F238E27FC236}">
                <a16:creationId xmlns:a16="http://schemas.microsoft.com/office/drawing/2014/main" id="{8D79F6BF-92D2-4F87-A150-D6C0C620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297617" y="5065939"/>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A1CFFF0-32E9-058A-CA83-397C851CD016}"/>
              </a:ext>
            </a:extLst>
          </p:cNvPr>
          <p:cNvSpPr>
            <a:spLocks noGrp="1"/>
          </p:cNvSpPr>
          <p:nvPr>
            <p:ph idx="1"/>
          </p:nvPr>
        </p:nvSpPr>
        <p:spPr>
          <a:xfrm>
            <a:off x="5799755" y="2996576"/>
            <a:ext cx="6116911" cy="3662950"/>
          </a:xfrm>
        </p:spPr>
        <p:txBody>
          <a:bodyPr>
            <a:normAutofit lnSpcReduction="10000"/>
          </a:bodyPr>
          <a:lstStyle/>
          <a:p>
            <a:pPr>
              <a:lnSpc>
                <a:spcPct val="110000"/>
              </a:lnSpc>
            </a:pPr>
            <a:r>
              <a:rPr lang="en-US" sz="1500" dirty="0"/>
              <a:t>We can’t magically make ourselves instantly happy, but we can do things to bring about greater levels of happiness in our lives</a:t>
            </a:r>
          </a:p>
          <a:p>
            <a:pPr>
              <a:lnSpc>
                <a:spcPct val="110000"/>
              </a:lnSpc>
            </a:pPr>
            <a:r>
              <a:rPr lang="en-US" sz="1500" dirty="0"/>
              <a:t>Ancient and contemporary thinkers and scientists have given us lots of leads, including finding flow and incorporating beauty and increased moments of joy into our days to rewire our brains</a:t>
            </a:r>
          </a:p>
          <a:p>
            <a:pPr>
              <a:lnSpc>
                <a:spcPct val="110000"/>
              </a:lnSpc>
            </a:pPr>
            <a:r>
              <a:rPr lang="en-US" sz="1500" dirty="0"/>
              <a:t>Intentionally incorporating practices to improve our happiness and mood can make a marked improvement in how we feel and can change our brains to feel better</a:t>
            </a:r>
          </a:p>
          <a:p>
            <a:pPr>
              <a:lnSpc>
                <a:spcPct val="110000"/>
              </a:lnSpc>
            </a:pPr>
            <a:r>
              <a:rPr lang="en-US" sz="1500" dirty="0"/>
              <a:t>We can focus on increasing both short term and long-term happiness by creating a plan and working towards specific goals</a:t>
            </a:r>
          </a:p>
          <a:p>
            <a:pPr>
              <a:lnSpc>
                <a:spcPct val="110000"/>
              </a:lnSpc>
            </a:pPr>
            <a:endParaRPr lang="en-US" sz="1000" dirty="0"/>
          </a:p>
        </p:txBody>
      </p:sp>
      <p:grpSp>
        <p:nvGrpSpPr>
          <p:cNvPr id="6159" name="Group 6158">
            <a:extLst>
              <a:ext uri="{FF2B5EF4-FFF2-40B4-BE49-F238E27FC236}">
                <a16:creationId xmlns:a16="http://schemas.microsoft.com/office/drawing/2014/main" id="{8F1E5548-C8F0-448F-A511-7672E204D2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6160" name="Group 6159">
              <a:extLst>
                <a:ext uri="{FF2B5EF4-FFF2-40B4-BE49-F238E27FC236}">
                  <a16:creationId xmlns:a16="http://schemas.microsoft.com/office/drawing/2014/main" id="{93731FAA-1021-4D9F-87A7-BFEF8B96DB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6162" name="Straight Connector 6161">
                <a:extLst>
                  <a:ext uri="{FF2B5EF4-FFF2-40B4-BE49-F238E27FC236}">
                    <a16:creationId xmlns:a16="http://schemas.microsoft.com/office/drawing/2014/main" id="{1EAB1D57-5DCE-4A3A-AA8E-14A2877FF7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3" name="Straight Connector 6162">
                <a:extLst>
                  <a:ext uri="{FF2B5EF4-FFF2-40B4-BE49-F238E27FC236}">
                    <a16:creationId xmlns:a16="http://schemas.microsoft.com/office/drawing/2014/main" id="{4DBE16E4-EA68-4BE1-AFE6-25A19174D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74" name="Oval 6160">
              <a:extLst>
                <a:ext uri="{FF2B5EF4-FFF2-40B4-BE49-F238E27FC236}">
                  <a16:creationId xmlns:a16="http://schemas.microsoft.com/office/drawing/2014/main" id="{A73BE96F-9A4D-4AB8-BF6C-94979FCA7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58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4543">
            <a:off x="5841135" y="2004561"/>
            <a:ext cx="5944186" cy="414498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Shape 7178">
            <a:extLst>
              <a:ext uri="{FF2B5EF4-FFF2-40B4-BE49-F238E27FC236}">
                <a16:creationId xmlns:a16="http://schemas.microsoft.com/office/drawing/2014/main" id="{29E1A098-7C97-4E3D-B817-1CEA96C1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54543">
            <a:off x="6848623" y="1238882"/>
            <a:ext cx="3929209" cy="5694989"/>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mt="84000"/>
            </a:blip>
            <a:srcRect/>
            <a:tile tx="0" ty="0" sx="100000" sy="100000" flip="none" algn="tl"/>
          </a:blipFill>
          <a:ln w="9525" cap="flat">
            <a:noFill/>
            <a:prstDash val="solid"/>
            <a:miter/>
          </a:ln>
        </p:spPr>
        <p:txBody>
          <a:bodyPr wrap="square" rtlCol="0" anchor="ctr">
            <a:noAutofit/>
          </a:bodyPr>
          <a:lstStyle/>
          <a:p>
            <a:endParaRPr lang="en-US"/>
          </a:p>
        </p:txBody>
      </p:sp>
      <p:pic>
        <p:nvPicPr>
          <p:cNvPr id="7170" name="Picture 2" descr="Test, Tube, Lab, Medical, Research, Drug">
            <a:extLst>
              <a:ext uri="{FF2B5EF4-FFF2-40B4-BE49-F238E27FC236}">
                <a16:creationId xmlns:a16="http://schemas.microsoft.com/office/drawing/2014/main" id="{E058762C-7AB0-00B7-0297-8A6BCBECC567}"/>
              </a:ext>
            </a:extLst>
          </p:cNvPr>
          <p:cNvPicPr>
            <a:picLocks noChangeAspect="1" noChangeArrowheads="1"/>
          </p:cNvPicPr>
          <p:nvPr/>
        </p:nvPicPr>
        <p:blipFill rotWithShape="1">
          <a:blip r:embed="rId3">
            <a:alphaModFix amt="84000"/>
            <a:extLst>
              <a:ext uri="{28A0092B-C50C-407E-A947-70E740481C1C}">
                <a14:useLocalDpi xmlns:a14="http://schemas.microsoft.com/office/drawing/2010/main" val="0"/>
              </a:ext>
            </a:extLst>
          </a:blip>
          <a:srcRect l="4120" r="2465" b="-2"/>
          <a:stretch/>
        </p:blipFill>
        <p:spPr bwMode="auto">
          <a:xfrm>
            <a:off x="5884768" y="1998562"/>
            <a:ext cx="5861366" cy="4158614"/>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7E1B03-D2E4-62B3-B090-16745C4793F1}"/>
              </a:ext>
            </a:extLst>
          </p:cNvPr>
          <p:cNvSpPr>
            <a:spLocks noGrp="1"/>
          </p:cNvSpPr>
          <p:nvPr>
            <p:ph type="title"/>
          </p:nvPr>
        </p:nvSpPr>
        <p:spPr>
          <a:xfrm>
            <a:off x="5232457" y="681038"/>
            <a:ext cx="5923223" cy="1599707"/>
          </a:xfrm>
        </p:spPr>
        <p:txBody>
          <a:bodyPr anchor="b">
            <a:normAutofit/>
          </a:bodyPr>
          <a:lstStyle/>
          <a:p>
            <a:r>
              <a:rPr lang="en-US" dirty="0"/>
              <a:t>Happify Experiments</a:t>
            </a:r>
          </a:p>
        </p:txBody>
      </p:sp>
      <p:sp>
        <p:nvSpPr>
          <p:cNvPr id="3" name="Content Placeholder 2">
            <a:extLst>
              <a:ext uri="{FF2B5EF4-FFF2-40B4-BE49-F238E27FC236}">
                <a16:creationId xmlns:a16="http://schemas.microsoft.com/office/drawing/2014/main" id="{FB34C880-A08A-3ADA-FFF9-936D37E72D7B}"/>
              </a:ext>
            </a:extLst>
          </p:cNvPr>
          <p:cNvSpPr>
            <a:spLocks noGrp="1"/>
          </p:cNvSpPr>
          <p:nvPr>
            <p:ph idx="1"/>
          </p:nvPr>
        </p:nvSpPr>
        <p:spPr>
          <a:xfrm>
            <a:off x="303029" y="386156"/>
            <a:ext cx="4929428" cy="6098438"/>
          </a:xfrm>
        </p:spPr>
        <p:txBody>
          <a:bodyPr>
            <a:noAutofit/>
          </a:bodyPr>
          <a:lstStyle/>
          <a:p>
            <a:pPr>
              <a:lnSpc>
                <a:spcPct val="110000"/>
              </a:lnSpc>
            </a:pPr>
            <a:r>
              <a:rPr lang="en-US" sz="1800" dirty="0"/>
              <a:t>Create a list of ‘experiments’ you can try for 1-2 weeks</a:t>
            </a:r>
          </a:p>
          <a:p>
            <a:pPr>
              <a:lnSpc>
                <a:spcPct val="110000"/>
              </a:lnSpc>
            </a:pPr>
            <a:r>
              <a:rPr lang="en-US" sz="1800" dirty="0"/>
              <a:t>Keep track of each one in a journal</a:t>
            </a:r>
          </a:p>
          <a:p>
            <a:pPr>
              <a:lnSpc>
                <a:spcPct val="110000"/>
              </a:lnSpc>
            </a:pPr>
            <a:r>
              <a:rPr lang="en-US" sz="1800" dirty="0"/>
              <a:t>Rate each out of 1-10 in terms of how happy it made you with some short reflections on what worked and what didn’t work</a:t>
            </a:r>
          </a:p>
          <a:p>
            <a:pPr>
              <a:lnSpc>
                <a:spcPct val="110000"/>
              </a:lnSpc>
            </a:pPr>
            <a:r>
              <a:rPr lang="en-US" sz="1800" dirty="0"/>
              <a:t>Think about how you might incorporate some of these into your daily routines</a:t>
            </a:r>
          </a:p>
          <a:p>
            <a:pPr>
              <a:lnSpc>
                <a:spcPct val="110000"/>
              </a:lnSpc>
            </a:pPr>
            <a:r>
              <a:rPr lang="en-US" sz="1800" dirty="0"/>
              <a:t>Also try assessing your natural strengths using tools found here: </a:t>
            </a:r>
          </a:p>
          <a:p>
            <a:pPr>
              <a:lnSpc>
                <a:spcPct val="110000"/>
              </a:lnSpc>
            </a:pPr>
            <a:r>
              <a:rPr lang="en-US" sz="1800" dirty="0">
                <a:hlinkClick r:id="rId4"/>
              </a:rPr>
              <a:t>https://www.authentichappiness.sas.upenn.edu/user/login?destination=node/504</a:t>
            </a:r>
            <a:endParaRPr lang="en-US" sz="1800" dirty="0"/>
          </a:p>
          <a:p>
            <a:pPr>
              <a:lnSpc>
                <a:spcPct val="110000"/>
              </a:lnSpc>
            </a:pPr>
            <a:r>
              <a:rPr lang="en-US" sz="1800" dirty="0"/>
              <a:t>See how you can use these as guides to what happify experiments you might try</a:t>
            </a:r>
          </a:p>
        </p:txBody>
      </p:sp>
      <p:grpSp>
        <p:nvGrpSpPr>
          <p:cNvPr id="7181" name="Group 7180">
            <a:extLst>
              <a:ext uri="{FF2B5EF4-FFF2-40B4-BE49-F238E27FC236}">
                <a16:creationId xmlns:a16="http://schemas.microsoft.com/office/drawing/2014/main" id="{966C1F39-46DD-4934-823B-EAFC7FA71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182" name="Group 7181">
              <a:extLst>
                <a:ext uri="{FF2B5EF4-FFF2-40B4-BE49-F238E27FC236}">
                  <a16:creationId xmlns:a16="http://schemas.microsoft.com/office/drawing/2014/main" id="{B1B05F6A-AEC8-4BB4-BB7F-A448EB8097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7184" name="Straight Connector 7183">
                <a:extLst>
                  <a:ext uri="{FF2B5EF4-FFF2-40B4-BE49-F238E27FC236}">
                    <a16:creationId xmlns:a16="http://schemas.microsoft.com/office/drawing/2014/main" id="{685289C4-B61F-4CB6-9181-793119205E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5" name="Straight Connector 7184">
                <a:extLst>
                  <a:ext uri="{FF2B5EF4-FFF2-40B4-BE49-F238E27FC236}">
                    <a16:creationId xmlns:a16="http://schemas.microsoft.com/office/drawing/2014/main" id="{9144D242-C3C2-4849-8D7D-DD6E56161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83" name="Oval 7182">
              <a:extLst>
                <a:ext uri="{FF2B5EF4-FFF2-40B4-BE49-F238E27FC236}">
                  <a16:creationId xmlns:a16="http://schemas.microsoft.com/office/drawing/2014/main" id="{9BEE5F93-F5BB-4BC8-B191-1FAFF8E77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7" name="Freeform: Shape 7186">
            <a:extLst>
              <a:ext uri="{FF2B5EF4-FFF2-40B4-BE49-F238E27FC236}">
                <a16:creationId xmlns:a16="http://schemas.microsoft.com/office/drawing/2014/main" id="{E487D834-670E-48F3-8345-296EA8357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0829" y="5405463"/>
            <a:ext cx="444795" cy="1497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4975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21" name="Rectangle 8220">
            <a:extLst>
              <a:ext uri="{FF2B5EF4-FFF2-40B4-BE49-F238E27FC236}">
                <a16:creationId xmlns:a16="http://schemas.microsoft.com/office/drawing/2014/main" id="{46AD51EB-971C-4722-9A98-42EB5ABCA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3EEA6-ACE9-E0C8-39FD-EFFC919448C8}"/>
              </a:ext>
            </a:extLst>
          </p:cNvPr>
          <p:cNvSpPr>
            <a:spLocks noGrp="1"/>
          </p:cNvSpPr>
          <p:nvPr>
            <p:ph type="title"/>
          </p:nvPr>
        </p:nvSpPr>
        <p:spPr>
          <a:xfrm>
            <a:off x="4141490" y="150953"/>
            <a:ext cx="3909020" cy="746883"/>
          </a:xfrm>
        </p:spPr>
        <p:txBody>
          <a:bodyPr>
            <a:normAutofit fontScale="90000"/>
          </a:bodyPr>
          <a:lstStyle/>
          <a:p>
            <a:r>
              <a:rPr lang="en-US" dirty="0"/>
              <a:t>Happiness Plan</a:t>
            </a:r>
          </a:p>
        </p:txBody>
      </p:sp>
      <p:sp>
        <p:nvSpPr>
          <p:cNvPr id="3" name="Content Placeholder 2">
            <a:extLst>
              <a:ext uri="{FF2B5EF4-FFF2-40B4-BE49-F238E27FC236}">
                <a16:creationId xmlns:a16="http://schemas.microsoft.com/office/drawing/2014/main" id="{2442C733-3BCE-FF75-C8A0-BB0A7A217AD0}"/>
              </a:ext>
            </a:extLst>
          </p:cNvPr>
          <p:cNvSpPr>
            <a:spLocks noGrp="1"/>
          </p:cNvSpPr>
          <p:nvPr>
            <p:ph idx="1"/>
          </p:nvPr>
        </p:nvSpPr>
        <p:spPr>
          <a:xfrm>
            <a:off x="353478" y="897836"/>
            <a:ext cx="5455393" cy="5687659"/>
          </a:xfrm>
        </p:spPr>
        <p:txBody>
          <a:bodyPr>
            <a:noAutofit/>
          </a:bodyPr>
          <a:lstStyle/>
          <a:p>
            <a:pPr>
              <a:lnSpc>
                <a:spcPct val="110000"/>
              </a:lnSpc>
            </a:pPr>
            <a:r>
              <a:rPr lang="en-US" dirty="0"/>
              <a:t>Spend some time reflecting what already makes you happy, both short term and long-term</a:t>
            </a:r>
          </a:p>
          <a:p>
            <a:pPr>
              <a:lnSpc>
                <a:spcPct val="110000"/>
              </a:lnSpc>
            </a:pPr>
            <a:r>
              <a:rPr lang="en-US" dirty="0"/>
              <a:t>What are your happiness goals? Identify specific goals you’d like to meet</a:t>
            </a:r>
          </a:p>
          <a:p>
            <a:pPr>
              <a:lnSpc>
                <a:spcPct val="110000"/>
              </a:lnSpc>
            </a:pPr>
            <a:r>
              <a:rPr lang="en-US" dirty="0"/>
              <a:t>Example: I’d like to lose myself in music and dance it out 3 times this week for 10 minutes</a:t>
            </a:r>
          </a:p>
          <a:p>
            <a:pPr>
              <a:lnSpc>
                <a:spcPct val="110000"/>
              </a:lnSpc>
            </a:pPr>
            <a:r>
              <a:rPr lang="en-US" dirty="0"/>
              <a:t>Or: I’d like to increase my feelings of calm and peace by learning meditate over the next year</a:t>
            </a:r>
          </a:p>
          <a:p>
            <a:pPr>
              <a:lnSpc>
                <a:spcPct val="110000"/>
              </a:lnSpc>
            </a:pPr>
            <a:r>
              <a:rPr lang="en-US" dirty="0"/>
              <a:t>You can use your Happify Experiments and Journal to try out, monitor, record and implement what works for you and check in on certain dates you set for yourself</a:t>
            </a:r>
          </a:p>
          <a:p>
            <a:pPr marL="0" indent="0">
              <a:lnSpc>
                <a:spcPct val="110000"/>
              </a:lnSpc>
              <a:buNone/>
            </a:pPr>
            <a:endParaRPr lang="en-US" dirty="0"/>
          </a:p>
          <a:p>
            <a:pPr>
              <a:lnSpc>
                <a:spcPct val="110000"/>
              </a:lnSpc>
            </a:pPr>
            <a:r>
              <a:rPr lang="en-US" dirty="0"/>
              <a:t>Resources are available for websites, books, apps and podcasts…but remember, try to get offline and outside too </a:t>
            </a:r>
            <a:r>
              <a:rPr lang="en-US" dirty="0">
                <a:sym typeface="Wingdings" pitchFamily="2" charset="2"/>
              </a:rPr>
              <a:t></a:t>
            </a:r>
            <a:endParaRPr lang="en-US" dirty="0"/>
          </a:p>
        </p:txBody>
      </p:sp>
      <p:pic>
        <p:nvPicPr>
          <p:cNvPr id="8194" name="Picture 2" descr="Free photos of Vision">
            <a:extLst>
              <a:ext uri="{FF2B5EF4-FFF2-40B4-BE49-F238E27FC236}">
                <a16:creationId xmlns:a16="http://schemas.microsoft.com/office/drawing/2014/main" id="{C87BC68C-ABA7-7B21-7155-E89F342750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01249" y="1817511"/>
            <a:ext cx="5404951" cy="3607804"/>
          </a:xfrm>
          <a:prstGeom prst="rect">
            <a:avLst/>
          </a:prstGeom>
          <a:noFill/>
          <a:extLst>
            <a:ext uri="{909E8E84-426E-40DD-AFC4-6F175D3DCCD1}">
              <a14:hiddenFill xmlns:a14="http://schemas.microsoft.com/office/drawing/2010/main">
                <a:solidFill>
                  <a:srgbClr val="FFFFFF"/>
                </a:solidFill>
              </a14:hiddenFill>
            </a:ext>
          </a:extLst>
        </p:spPr>
      </p:pic>
      <p:grpSp>
        <p:nvGrpSpPr>
          <p:cNvPr id="8223" name="Group 8222">
            <a:extLst>
              <a:ext uri="{FF2B5EF4-FFF2-40B4-BE49-F238E27FC236}">
                <a16:creationId xmlns:a16="http://schemas.microsoft.com/office/drawing/2014/main" id="{A067C78B-85E8-4F6D-8955-09EB55C842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8224" name="Group 8223">
              <a:extLst>
                <a:ext uri="{FF2B5EF4-FFF2-40B4-BE49-F238E27FC236}">
                  <a16:creationId xmlns:a16="http://schemas.microsoft.com/office/drawing/2014/main" id="{8BB1DE1F-BC13-4674-9A74-6777A4E762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8226" name="Straight Connector 8225">
                <a:extLst>
                  <a:ext uri="{FF2B5EF4-FFF2-40B4-BE49-F238E27FC236}">
                    <a16:creationId xmlns:a16="http://schemas.microsoft.com/office/drawing/2014/main" id="{917D1C5A-B237-41CC-AA7E-C10F94DB03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7" name="Straight Connector 8226">
                <a:extLst>
                  <a:ext uri="{FF2B5EF4-FFF2-40B4-BE49-F238E27FC236}">
                    <a16:creationId xmlns:a16="http://schemas.microsoft.com/office/drawing/2014/main" id="{D0D033FD-B77C-4E68-803F-CCEAABD96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25" name="Oval 8224">
              <a:extLst>
                <a:ext uri="{FF2B5EF4-FFF2-40B4-BE49-F238E27FC236}">
                  <a16:creationId xmlns:a16="http://schemas.microsoft.com/office/drawing/2014/main" id="{7FA2F8D1-81EE-405E-8A4A-04A30DCE4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525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AD16-3DCA-8D9D-CBF9-8C281BA8E810}"/>
              </a:ext>
            </a:extLst>
          </p:cNvPr>
          <p:cNvSpPr>
            <a:spLocks noGrp="1"/>
          </p:cNvSpPr>
          <p:nvPr>
            <p:ph type="title"/>
          </p:nvPr>
        </p:nvSpPr>
        <p:spPr/>
        <p:txBody>
          <a:bodyPr/>
          <a:lstStyle/>
          <a:p>
            <a:r>
              <a:rPr lang="en-US" dirty="0"/>
              <a:t>Resources (also see handout)</a:t>
            </a:r>
          </a:p>
        </p:txBody>
      </p:sp>
      <p:sp>
        <p:nvSpPr>
          <p:cNvPr id="3" name="Content Placeholder 2">
            <a:extLst>
              <a:ext uri="{FF2B5EF4-FFF2-40B4-BE49-F238E27FC236}">
                <a16:creationId xmlns:a16="http://schemas.microsoft.com/office/drawing/2014/main" id="{A489E13A-A26B-338A-8C11-9C02B9389FEC}"/>
              </a:ext>
            </a:extLst>
          </p:cNvPr>
          <p:cNvSpPr>
            <a:spLocks noGrp="1"/>
          </p:cNvSpPr>
          <p:nvPr>
            <p:ph idx="1"/>
          </p:nvPr>
        </p:nvSpPr>
        <p:spPr/>
        <p:txBody>
          <a:bodyPr>
            <a:normAutofit lnSpcReduction="10000"/>
          </a:bodyPr>
          <a:lstStyle/>
          <a:p>
            <a:r>
              <a:rPr lang="en-US" dirty="0"/>
              <a:t>Podcast: The Happiness Lab </a:t>
            </a:r>
          </a:p>
          <a:p>
            <a:r>
              <a:rPr lang="en-US" dirty="0">
                <a:hlinkClick r:id="rId2"/>
              </a:rPr>
              <a:t>https://www.happinesslab.fm/</a:t>
            </a:r>
            <a:endParaRPr lang="en-US" dirty="0"/>
          </a:p>
          <a:p>
            <a:r>
              <a:rPr lang="en-US" dirty="0"/>
              <a:t>Podcast: The Science of Happiness</a:t>
            </a:r>
          </a:p>
          <a:p>
            <a:r>
              <a:rPr lang="en-US" dirty="0">
                <a:hlinkClick r:id="rId3"/>
              </a:rPr>
              <a:t>https://greatergood.berkeley.edu/podcasts/series/the_science_of_happiness</a:t>
            </a:r>
            <a:endParaRPr lang="en-US" dirty="0"/>
          </a:p>
          <a:p>
            <a:r>
              <a:rPr lang="en-US" dirty="0"/>
              <a:t>Martin Seligman’s research: Authentic Happiness</a:t>
            </a:r>
          </a:p>
          <a:p>
            <a:r>
              <a:rPr lang="en-US" dirty="0">
                <a:hlinkClick r:id="rId4"/>
              </a:rPr>
              <a:t>https://www.authentichappiness.sas.upenn.edu/</a:t>
            </a:r>
            <a:endParaRPr lang="en-US" dirty="0"/>
          </a:p>
          <a:p>
            <a:r>
              <a:rPr lang="en-US" dirty="0"/>
              <a:t>Check out the Questionnaires area for interactive tests and surveys to help you find out more about your own happiness</a:t>
            </a:r>
          </a:p>
          <a:p>
            <a:r>
              <a:rPr lang="en-US" dirty="0"/>
              <a:t>Website: Pursuit of Happiness</a:t>
            </a:r>
          </a:p>
          <a:p>
            <a:r>
              <a:rPr lang="en-US" dirty="0">
                <a:hlinkClick r:id="rId5"/>
              </a:rPr>
              <a:t>https://www.pursuit-of-happiness.org/history-of-happiness/</a:t>
            </a:r>
            <a:endParaRPr lang="en-US" dirty="0"/>
          </a:p>
          <a:p>
            <a:endParaRPr lang="en-US" dirty="0"/>
          </a:p>
        </p:txBody>
      </p:sp>
    </p:spTree>
    <p:extLst>
      <p:ext uri="{BB962C8B-B14F-4D97-AF65-F5344CB8AC3E}">
        <p14:creationId xmlns:p14="http://schemas.microsoft.com/office/powerpoint/2010/main" val="23668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C83661-7232-1C32-2421-A4AEA1E1F1E8}"/>
              </a:ext>
            </a:extLst>
          </p:cNvPr>
          <p:cNvPicPr>
            <a:picLocks noChangeAspect="1"/>
          </p:cNvPicPr>
          <p:nvPr/>
        </p:nvPicPr>
        <p:blipFill rotWithShape="1">
          <a:blip r:embed="rId3">
            <a:alphaModFix amt="84000"/>
          </a:blip>
          <a:srcRect r="42129"/>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le 1">
            <a:extLst>
              <a:ext uri="{FF2B5EF4-FFF2-40B4-BE49-F238E27FC236}">
                <a16:creationId xmlns:a16="http://schemas.microsoft.com/office/drawing/2014/main" id="{A5C523E1-3725-9D48-47B9-7E055716A299}"/>
              </a:ext>
            </a:extLst>
          </p:cNvPr>
          <p:cNvSpPr>
            <a:spLocks noGrp="1"/>
          </p:cNvSpPr>
          <p:nvPr>
            <p:ph type="title"/>
          </p:nvPr>
        </p:nvSpPr>
        <p:spPr>
          <a:xfrm>
            <a:off x="5933208" y="681036"/>
            <a:ext cx="5572992" cy="1916505"/>
          </a:xfrm>
        </p:spPr>
        <p:txBody>
          <a:bodyPr>
            <a:normAutofit/>
          </a:bodyPr>
          <a:lstStyle/>
          <a:p>
            <a:r>
              <a:rPr lang="en-US"/>
              <a:t>What is Happiness?</a:t>
            </a:r>
            <a:endParaRPr lang="en-US" dirty="0"/>
          </a:p>
        </p:txBody>
      </p:sp>
      <p:sp>
        <p:nvSpPr>
          <p:cNvPr id="15" name="Freeform: Shape 14">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AC01F1A-E24D-25F2-F2AB-25E52D74D60C}"/>
              </a:ext>
            </a:extLst>
          </p:cNvPr>
          <p:cNvSpPr>
            <a:spLocks noGrp="1"/>
          </p:cNvSpPr>
          <p:nvPr>
            <p:ph idx="1"/>
          </p:nvPr>
        </p:nvSpPr>
        <p:spPr>
          <a:xfrm>
            <a:off x="7791796" y="3060862"/>
            <a:ext cx="3447012" cy="3116101"/>
          </a:xfrm>
        </p:spPr>
        <p:txBody>
          <a:bodyPr>
            <a:normAutofit/>
          </a:bodyPr>
          <a:lstStyle/>
          <a:p>
            <a:r>
              <a:rPr lang="en-US" sz="2400" dirty="0"/>
              <a:t>What did you jot down as your top 3 sources of happiness?</a:t>
            </a:r>
          </a:p>
          <a:p>
            <a:endParaRPr lang="en-US" dirty="0"/>
          </a:p>
          <a:p>
            <a:endParaRPr lang="en-US" dirty="0"/>
          </a:p>
          <a:p>
            <a:endParaRPr lang="en-US" dirty="0"/>
          </a:p>
        </p:txBody>
      </p:sp>
      <p:grpSp>
        <p:nvGrpSpPr>
          <p:cNvPr id="17" name="Group 16">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112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AA6EE-F1CE-C042-E879-04D882F8322B}"/>
              </a:ext>
            </a:extLst>
          </p:cNvPr>
          <p:cNvSpPr>
            <a:spLocks noGrp="1"/>
          </p:cNvSpPr>
          <p:nvPr>
            <p:ph type="title"/>
          </p:nvPr>
        </p:nvSpPr>
        <p:spPr>
          <a:xfrm>
            <a:off x="6096000" y="685800"/>
            <a:ext cx="5126816" cy="1905000"/>
          </a:xfrm>
        </p:spPr>
        <p:txBody>
          <a:bodyPr anchor="b">
            <a:normAutofit/>
          </a:bodyPr>
          <a:lstStyle/>
          <a:p>
            <a:r>
              <a:rPr lang="en-US" dirty="0"/>
              <a:t>What do first year students say?</a:t>
            </a:r>
          </a:p>
        </p:txBody>
      </p:sp>
      <p:sp>
        <p:nvSpPr>
          <p:cNvPr id="1033" name="Freeform: Shape 1032">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20,000+ Best Harmony Photos · 100% Free Download · Pexels Stock Photos">
            <a:extLst>
              <a:ext uri="{FF2B5EF4-FFF2-40B4-BE49-F238E27FC236}">
                <a16:creationId xmlns:a16="http://schemas.microsoft.com/office/drawing/2014/main" id="{A0FFBFF3-65CC-67DA-ACF3-3821C9AE5469}"/>
              </a:ext>
            </a:extLst>
          </p:cNvPr>
          <p:cNvPicPr>
            <a:picLocks noChangeAspect="1" noChangeArrowheads="1"/>
          </p:cNvPicPr>
          <p:nvPr/>
        </p:nvPicPr>
        <p:blipFill rotWithShape="1">
          <a:blip r:embed="rId3">
            <a:alphaModFix amt="83000"/>
            <a:extLst>
              <a:ext uri="{28A0092B-C50C-407E-A947-70E740481C1C}">
                <a14:useLocalDpi xmlns:a14="http://schemas.microsoft.com/office/drawing/2010/main" val="0"/>
              </a:ext>
            </a:extLst>
          </a:blip>
          <a:srcRect l="28495" r="19269"/>
          <a:stretch/>
        </p:blipFill>
        <p:spPr bwMode="auto">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E042557-A5CC-2F78-25EF-8717FD5D2AC1}"/>
              </a:ext>
            </a:extLst>
          </p:cNvPr>
          <p:cNvSpPr>
            <a:spLocks noGrp="1"/>
          </p:cNvSpPr>
          <p:nvPr>
            <p:ph idx="1"/>
          </p:nvPr>
        </p:nvSpPr>
        <p:spPr>
          <a:xfrm>
            <a:off x="6096000" y="2961280"/>
            <a:ext cx="5126816" cy="2906120"/>
          </a:xfrm>
        </p:spPr>
        <p:txBody>
          <a:bodyPr>
            <a:normAutofit/>
          </a:bodyPr>
          <a:lstStyle/>
          <a:p>
            <a:pPr>
              <a:lnSpc>
                <a:spcPct val="110000"/>
              </a:lnSpc>
            </a:pPr>
            <a:r>
              <a:rPr lang="en-US" sz="1500"/>
              <a:t>Some conclusions about what happiness is from University of Guelph students:</a:t>
            </a:r>
          </a:p>
          <a:p>
            <a:pPr>
              <a:lnSpc>
                <a:spcPct val="110000"/>
              </a:lnSpc>
            </a:pPr>
            <a:endParaRPr lang="en-US" sz="1500"/>
          </a:p>
          <a:p>
            <a:pPr>
              <a:lnSpc>
                <a:spcPct val="110000"/>
              </a:lnSpc>
            </a:pPr>
            <a:r>
              <a:rPr lang="en-US" sz="1500"/>
              <a:t>“I believe that true happiness stems from appreciating one's presence and living in harmony with one's body, mind, and spirit. It's difficult to be happy if you haven't achieved peace within yourself. Meditation, for example, is an activity that I have discovered provides me peace.”</a:t>
            </a:r>
          </a:p>
          <a:p>
            <a:pPr>
              <a:lnSpc>
                <a:spcPct val="110000"/>
              </a:lnSpc>
            </a:pPr>
            <a:endParaRPr lang="en-US" sz="1500"/>
          </a:p>
        </p:txBody>
      </p:sp>
      <p:grpSp>
        <p:nvGrpSpPr>
          <p:cNvPr id="1043" name="Group 1042">
            <a:extLst>
              <a:ext uri="{FF2B5EF4-FFF2-40B4-BE49-F238E27FC236}">
                <a16:creationId xmlns:a16="http://schemas.microsoft.com/office/drawing/2014/main" id="{E0C0AB3B-14AF-4E0B-92A4-F7495D78D9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44" name="Group 1043">
              <a:extLst>
                <a:ext uri="{FF2B5EF4-FFF2-40B4-BE49-F238E27FC236}">
                  <a16:creationId xmlns:a16="http://schemas.microsoft.com/office/drawing/2014/main" id="{3DB5358C-A561-4943-BBB3-CDC3507ADC3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46" name="Straight Connector 1045">
                <a:extLst>
                  <a:ext uri="{FF2B5EF4-FFF2-40B4-BE49-F238E27FC236}">
                    <a16:creationId xmlns:a16="http://schemas.microsoft.com/office/drawing/2014/main" id="{A40F6DC1-46F8-41D0-B1D7-A9A74063C6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B6890566-2D0D-4AB7-9AE3-0379756F0B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5" name="Oval 1044">
              <a:extLst>
                <a:ext uri="{FF2B5EF4-FFF2-40B4-BE49-F238E27FC236}">
                  <a16:creationId xmlns:a16="http://schemas.microsoft.com/office/drawing/2014/main" id="{66CA593C-08F1-4E69-96C9-0912DAF58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234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BBCB0E-D444-4662-99B6-968FADD99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FC672-7ACF-5C2D-539D-C63FFEDCE994}"/>
              </a:ext>
            </a:extLst>
          </p:cNvPr>
          <p:cNvSpPr>
            <a:spLocks noGrp="1"/>
          </p:cNvSpPr>
          <p:nvPr>
            <p:ph type="title"/>
          </p:nvPr>
        </p:nvSpPr>
        <p:spPr>
          <a:xfrm>
            <a:off x="1219200" y="365125"/>
            <a:ext cx="9493249" cy="1577975"/>
          </a:xfrm>
        </p:spPr>
        <p:txBody>
          <a:bodyPr>
            <a:normAutofit/>
          </a:bodyPr>
          <a:lstStyle/>
          <a:p>
            <a:r>
              <a:rPr lang="en-US" dirty="0"/>
              <a:t>What first year students say…</a:t>
            </a:r>
          </a:p>
        </p:txBody>
      </p:sp>
      <p:grpSp>
        <p:nvGrpSpPr>
          <p:cNvPr id="11" name="Group 10">
            <a:extLst>
              <a:ext uri="{FF2B5EF4-FFF2-40B4-BE49-F238E27FC236}">
                <a16:creationId xmlns:a16="http://schemas.microsoft.com/office/drawing/2014/main" id="{FABCF46B-3163-4E66-9BB3-AAC999794E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2" name="Group 11">
              <a:extLst>
                <a:ext uri="{FF2B5EF4-FFF2-40B4-BE49-F238E27FC236}">
                  <a16:creationId xmlns:a16="http://schemas.microsoft.com/office/drawing/2014/main" id="{DFFABCCE-353C-4DF3-82A1-0A3254A6840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 name="Straight Connector 13">
                <a:extLst>
                  <a:ext uri="{FF2B5EF4-FFF2-40B4-BE49-F238E27FC236}">
                    <a16:creationId xmlns:a16="http://schemas.microsoft.com/office/drawing/2014/main" id="{D69B21E5-8A56-4BB0-A2F9-E1D18D1B4D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E0FB7C-6BC0-4404-BBCB-6DD5D28DCA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0FCD1BD2-FA34-4758-A9C5-6723ACAD7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725DAAF7-B2B9-5575-3847-C0D631A992C3}"/>
              </a:ext>
            </a:extLst>
          </p:cNvPr>
          <p:cNvGraphicFramePr>
            <a:graphicFrameLocks noGrp="1"/>
          </p:cNvGraphicFramePr>
          <p:nvPr>
            <p:ph idx="1"/>
            <p:extLst>
              <p:ext uri="{D42A27DB-BD31-4B8C-83A1-F6EECF244321}">
                <p14:modId xmlns:p14="http://schemas.microsoft.com/office/powerpoint/2010/main" val="2391148714"/>
              </p:ext>
            </p:extLst>
          </p:nvPr>
        </p:nvGraphicFramePr>
        <p:xfrm>
          <a:off x="1063925" y="2317750"/>
          <a:ext cx="10075651" cy="385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00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27">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29">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reaching out to sun">
            <a:extLst>
              <a:ext uri="{FF2B5EF4-FFF2-40B4-BE49-F238E27FC236}">
                <a16:creationId xmlns:a16="http://schemas.microsoft.com/office/drawing/2014/main" id="{94A10F12-27A7-2AF1-E3B1-25869C0EDE95}"/>
              </a:ext>
            </a:extLst>
          </p:cNvPr>
          <p:cNvPicPr>
            <a:picLocks noChangeAspect="1"/>
          </p:cNvPicPr>
          <p:nvPr/>
        </p:nvPicPr>
        <p:blipFill rotWithShape="1">
          <a:blip r:embed="rId3">
            <a:alphaModFix amt="84000"/>
          </a:blip>
          <a:srcRect l="24728" r="6340" b="-1"/>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le 1">
            <a:extLst>
              <a:ext uri="{FF2B5EF4-FFF2-40B4-BE49-F238E27FC236}">
                <a16:creationId xmlns:a16="http://schemas.microsoft.com/office/drawing/2014/main" id="{A209D42E-55AF-1C1F-7361-A978867F1B66}"/>
              </a:ext>
            </a:extLst>
          </p:cNvPr>
          <p:cNvSpPr>
            <a:spLocks noGrp="1"/>
          </p:cNvSpPr>
          <p:nvPr>
            <p:ph type="title"/>
          </p:nvPr>
        </p:nvSpPr>
        <p:spPr>
          <a:xfrm>
            <a:off x="5933208" y="681036"/>
            <a:ext cx="5572992" cy="1916505"/>
          </a:xfrm>
        </p:spPr>
        <p:txBody>
          <a:bodyPr>
            <a:normAutofit/>
          </a:bodyPr>
          <a:lstStyle/>
          <a:p>
            <a:r>
              <a:rPr lang="en-US" dirty="0"/>
              <a:t>What first year students say…</a:t>
            </a:r>
          </a:p>
        </p:txBody>
      </p:sp>
      <p:sp>
        <p:nvSpPr>
          <p:cNvPr id="43" name="Freeform: Shape 31">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E7298FF-9E18-5F0F-FFC6-F836A7BFA496}"/>
              </a:ext>
            </a:extLst>
          </p:cNvPr>
          <p:cNvSpPr>
            <a:spLocks noGrp="1"/>
          </p:cNvSpPr>
          <p:nvPr>
            <p:ph idx="1"/>
          </p:nvPr>
        </p:nvSpPr>
        <p:spPr>
          <a:xfrm>
            <a:off x="7424205" y="2899133"/>
            <a:ext cx="4574206" cy="3673607"/>
          </a:xfrm>
        </p:spPr>
        <p:txBody>
          <a:bodyPr>
            <a:normAutofit/>
          </a:bodyPr>
          <a:lstStyle/>
          <a:p>
            <a:pPr>
              <a:lnSpc>
                <a:spcPct val="110000"/>
              </a:lnSpc>
            </a:pPr>
            <a:r>
              <a:rPr lang="en-US" sz="1800" dirty="0"/>
              <a:t>“I still agree with my initial view of the most crucial aspect of happiness being a calm outlook, but I realize now that it’s not as simple as just telling yourself not to be stressed “because everything’s going to work out”. A big part of achieving that peaceful state is determined by your conscious decisions.”</a:t>
            </a:r>
          </a:p>
        </p:txBody>
      </p:sp>
      <p:grpSp>
        <p:nvGrpSpPr>
          <p:cNvPr id="44" name="Group 33">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5" name="Group 34">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7" name="Straight Connector 36">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Oval 35">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954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751E69D-120B-482B-A656-1D144596A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6">
            <a:extLst>
              <a:ext uri="{FF2B5EF4-FFF2-40B4-BE49-F238E27FC236}">
                <a16:creationId xmlns:a16="http://schemas.microsoft.com/office/drawing/2014/main" id="{ED99A7A8-C0B1-423B-95D6-B7C2E13BC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776">
            <a:off x="6891134" y="460637"/>
            <a:ext cx="4886634" cy="6039868"/>
          </a:xfrm>
          <a:custGeom>
            <a:avLst/>
            <a:gdLst>
              <a:gd name="connsiteX0" fmla="*/ 0 w 4866119"/>
              <a:gd name="connsiteY0" fmla="*/ 0 h 6021535"/>
              <a:gd name="connsiteX1" fmla="*/ 4866119 w 4866119"/>
              <a:gd name="connsiteY1" fmla="*/ 0 h 6021535"/>
              <a:gd name="connsiteX2" fmla="*/ 4866119 w 4866119"/>
              <a:gd name="connsiteY2" fmla="*/ 6021535 h 6021535"/>
              <a:gd name="connsiteX3" fmla="*/ 0 w 4866119"/>
              <a:gd name="connsiteY3" fmla="*/ 6021535 h 6021535"/>
              <a:gd name="connsiteX4" fmla="*/ 0 w 4866119"/>
              <a:gd name="connsiteY4" fmla="*/ 0 h 6021535"/>
              <a:gd name="connsiteX0" fmla="*/ 0 w 4867209"/>
              <a:gd name="connsiteY0" fmla="*/ 0 h 6040959"/>
              <a:gd name="connsiteX1" fmla="*/ 4866119 w 4867209"/>
              <a:gd name="connsiteY1" fmla="*/ 0 h 6040959"/>
              <a:gd name="connsiteX2" fmla="*/ 4867209 w 4867209"/>
              <a:gd name="connsiteY2" fmla="*/ 6040959 h 6040959"/>
              <a:gd name="connsiteX3" fmla="*/ 0 w 4867209"/>
              <a:gd name="connsiteY3" fmla="*/ 6021535 h 6040959"/>
              <a:gd name="connsiteX4" fmla="*/ 0 w 4867209"/>
              <a:gd name="connsiteY4" fmla="*/ 0 h 6040959"/>
              <a:gd name="connsiteX0" fmla="*/ 0 w 4886634"/>
              <a:gd name="connsiteY0" fmla="*/ 0 h 6039868"/>
              <a:gd name="connsiteX1" fmla="*/ 4866119 w 4886634"/>
              <a:gd name="connsiteY1" fmla="*/ 0 h 6039868"/>
              <a:gd name="connsiteX2" fmla="*/ 4886634 w 4886634"/>
              <a:gd name="connsiteY2" fmla="*/ 6039868 h 6039868"/>
              <a:gd name="connsiteX3" fmla="*/ 0 w 4886634"/>
              <a:gd name="connsiteY3" fmla="*/ 6021535 h 6039868"/>
              <a:gd name="connsiteX4" fmla="*/ 0 w 4886634"/>
              <a:gd name="connsiteY4" fmla="*/ 0 h 6039868"/>
              <a:gd name="connsiteX0" fmla="*/ 0 w 4886634"/>
              <a:gd name="connsiteY0" fmla="*/ 0 h 6039868"/>
              <a:gd name="connsiteX1" fmla="*/ 4876376 w 4886634"/>
              <a:gd name="connsiteY1" fmla="*/ 9167 h 6039868"/>
              <a:gd name="connsiteX2" fmla="*/ 4886634 w 4886634"/>
              <a:gd name="connsiteY2" fmla="*/ 6039868 h 6039868"/>
              <a:gd name="connsiteX3" fmla="*/ 0 w 4886634"/>
              <a:gd name="connsiteY3" fmla="*/ 6021535 h 6039868"/>
              <a:gd name="connsiteX4" fmla="*/ 0 w 4886634"/>
              <a:gd name="connsiteY4" fmla="*/ 0 h 603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6634" h="6039868">
                <a:moveTo>
                  <a:pt x="0" y="0"/>
                </a:moveTo>
                <a:lnTo>
                  <a:pt x="4876376" y="9167"/>
                </a:lnTo>
                <a:cubicBezTo>
                  <a:pt x="4876739" y="2022820"/>
                  <a:pt x="4886271" y="4026215"/>
                  <a:pt x="4886634" y="6039868"/>
                </a:cubicBezTo>
                <a:lnTo>
                  <a:pt x="0" y="6021535"/>
                </a:lnTo>
                <a:lnTo>
                  <a:pt x="0" y="0"/>
                </a:lnTo>
                <a:close/>
              </a:path>
            </a:pathLst>
          </a:custGeom>
          <a:solidFill>
            <a:schemeClr val="tx1"/>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Shape 3082">
            <a:extLst>
              <a:ext uri="{FF2B5EF4-FFF2-40B4-BE49-F238E27FC236}">
                <a16:creationId xmlns:a16="http://schemas.microsoft.com/office/drawing/2014/main" id="{D9EC6597-3639-46D5-9E51-EF841119A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7000" y="463765"/>
            <a:ext cx="4949985" cy="6044579"/>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553447" h="5549974">
                <a:moveTo>
                  <a:pt x="303426" y="0"/>
                </a:moveTo>
                <a:cubicBezTo>
                  <a:pt x="628173" y="31218"/>
                  <a:pt x="2667113" y="134017"/>
                  <a:pt x="3305612" y="171842"/>
                </a:cubicBezTo>
                <a:lnTo>
                  <a:pt x="4134423" y="226950"/>
                </a:lnTo>
                <a:lnTo>
                  <a:pt x="4507617" y="247374"/>
                </a:lnTo>
                <a:lnTo>
                  <a:pt x="4535496" y="269179"/>
                </a:lnTo>
                <a:cubicBezTo>
                  <a:pt x="4534905" y="279763"/>
                  <a:pt x="4534313" y="290346"/>
                  <a:pt x="4533722" y="300930"/>
                </a:cubicBezTo>
                <a:lnTo>
                  <a:pt x="4536644" y="302647"/>
                </a:lnTo>
                <a:cubicBezTo>
                  <a:pt x="4546242" y="304354"/>
                  <a:pt x="4555440" y="291327"/>
                  <a:pt x="4553070" y="334222"/>
                </a:cubicBezTo>
                <a:cubicBezTo>
                  <a:pt x="4542429" y="354710"/>
                  <a:pt x="4535415" y="373686"/>
                  <a:pt x="4530809" y="391868"/>
                </a:cubicBezTo>
                <a:lnTo>
                  <a:pt x="4527321" y="415489"/>
                </a:lnTo>
                <a:lnTo>
                  <a:pt x="4522216" y="506828"/>
                </a:lnTo>
                <a:cubicBezTo>
                  <a:pt x="4521999" y="522300"/>
                  <a:pt x="4521783" y="537773"/>
                  <a:pt x="4521566" y="553245"/>
                </a:cubicBezTo>
                <a:cubicBezTo>
                  <a:pt x="4521295" y="558170"/>
                  <a:pt x="4520201" y="568699"/>
                  <a:pt x="4518467" y="581709"/>
                </a:cubicBezTo>
                <a:lnTo>
                  <a:pt x="4517798" y="585890"/>
                </a:lnTo>
                <a:lnTo>
                  <a:pt x="4504861" y="817404"/>
                </a:lnTo>
                <a:lnTo>
                  <a:pt x="4506574" y="822238"/>
                </a:lnTo>
                <a:cubicBezTo>
                  <a:pt x="4507076" y="829783"/>
                  <a:pt x="4505995" y="837845"/>
                  <a:pt x="4504423" y="846069"/>
                </a:cubicBezTo>
                <a:lnTo>
                  <a:pt x="4502823" y="853854"/>
                </a:lnTo>
                <a:lnTo>
                  <a:pt x="4496585" y="965485"/>
                </a:lnTo>
                <a:lnTo>
                  <a:pt x="4498662" y="966385"/>
                </a:lnTo>
                <a:cubicBezTo>
                  <a:pt x="4500103" y="972743"/>
                  <a:pt x="4502894" y="980116"/>
                  <a:pt x="4502781" y="1002567"/>
                </a:cubicBezTo>
                <a:cubicBezTo>
                  <a:pt x="4491943" y="1029868"/>
                  <a:pt x="4512399" y="1067217"/>
                  <a:pt x="4497983" y="1101094"/>
                </a:cubicBezTo>
                <a:cubicBezTo>
                  <a:pt x="4494256" y="1113552"/>
                  <a:pt x="4492364" y="1152106"/>
                  <a:pt x="4497878" y="1159389"/>
                </a:cubicBezTo>
                <a:cubicBezTo>
                  <a:pt x="4498693" y="1167426"/>
                  <a:pt x="4496036" y="1176807"/>
                  <a:pt x="4502181" y="1180505"/>
                </a:cubicBezTo>
                <a:cubicBezTo>
                  <a:pt x="4509480" y="1186625"/>
                  <a:pt x="4495999" y="1214705"/>
                  <a:pt x="4505271" y="1210687"/>
                </a:cubicBezTo>
                <a:cubicBezTo>
                  <a:pt x="4495995" y="1230628"/>
                  <a:pt x="4511106" y="1246424"/>
                  <a:pt x="4514088" y="1263157"/>
                </a:cubicBezTo>
                <a:lnTo>
                  <a:pt x="4516365" y="1313374"/>
                </a:lnTo>
                <a:cubicBezTo>
                  <a:pt x="4516072" y="1324584"/>
                  <a:pt x="4515778" y="1335794"/>
                  <a:pt x="4515485" y="1347004"/>
                </a:cubicBezTo>
                <a:cubicBezTo>
                  <a:pt x="4515331" y="1348624"/>
                  <a:pt x="4515176" y="1350244"/>
                  <a:pt x="4515022" y="1351864"/>
                </a:cubicBezTo>
                <a:lnTo>
                  <a:pt x="4505903" y="1391762"/>
                </a:lnTo>
                <a:cubicBezTo>
                  <a:pt x="4507109" y="1392770"/>
                  <a:pt x="4508211" y="1394098"/>
                  <a:pt x="4509167" y="1395707"/>
                </a:cubicBezTo>
                <a:lnTo>
                  <a:pt x="4512009" y="1408524"/>
                </a:lnTo>
                <a:lnTo>
                  <a:pt x="4507268" y="1419109"/>
                </a:lnTo>
                <a:lnTo>
                  <a:pt x="4497084" y="1469337"/>
                </a:lnTo>
                <a:lnTo>
                  <a:pt x="4486187" y="1543038"/>
                </a:lnTo>
                <a:lnTo>
                  <a:pt x="4481306" y="1553997"/>
                </a:lnTo>
                <a:cubicBezTo>
                  <a:pt x="4475215" y="1579288"/>
                  <a:pt x="4478363" y="1610368"/>
                  <a:pt x="4466878" y="1626071"/>
                </a:cubicBezTo>
                <a:lnTo>
                  <a:pt x="4463163" y="1664103"/>
                </a:lnTo>
                <a:lnTo>
                  <a:pt x="4466823" y="1668558"/>
                </a:lnTo>
                <a:lnTo>
                  <a:pt x="4465173" y="1679756"/>
                </a:lnTo>
                <a:cubicBezTo>
                  <a:pt x="4465310" y="1680776"/>
                  <a:pt x="4465448" y="1681795"/>
                  <a:pt x="4465585" y="1682815"/>
                </a:cubicBezTo>
                <a:cubicBezTo>
                  <a:pt x="4466392" y="1688654"/>
                  <a:pt x="4467049" y="1694439"/>
                  <a:pt x="4467096" y="1700268"/>
                </a:cubicBezTo>
                <a:cubicBezTo>
                  <a:pt x="4452524" y="1697000"/>
                  <a:pt x="4458233" y="1726126"/>
                  <a:pt x="4455626" y="1735163"/>
                </a:cubicBezTo>
                <a:lnTo>
                  <a:pt x="4453566" y="1735289"/>
                </a:lnTo>
                <a:lnTo>
                  <a:pt x="4445068" y="1887374"/>
                </a:lnTo>
                <a:lnTo>
                  <a:pt x="4453759" y="1911536"/>
                </a:lnTo>
                <a:cubicBezTo>
                  <a:pt x="4454518" y="1928276"/>
                  <a:pt x="4455278" y="1945015"/>
                  <a:pt x="4456037" y="1961755"/>
                </a:cubicBezTo>
                <a:cubicBezTo>
                  <a:pt x="4455743" y="1972965"/>
                  <a:pt x="4455450" y="1984174"/>
                  <a:pt x="4455156" y="1995384"/>
                </a:cubicBezTo>
                <a:lnTo>
                  <a:pt x="4454694" y="2000244"/>
                </a:lnTo>
                <a:lnTo>
                  <a:pt x="4445574" y="2040142"/>
                </a:lnTo>
                <a:cubicBezTo>
                  <a:pt x="4446781" y="2041150"/>
                  <a:pt x="4447882" y="2042479"/>
                  <a:pt x="4448839" y="2044087"/>
                </a:cubicBezTo>
                <a:lnTo>
                  <a:pt x="4451680" y="2056904"/>
                </a:lnTo>
                <a:lnTo>
                  <a:pt x="4446939" y="2067489"/>
                </a:lnTo>
                <a:lnTo>
                  <a:pt x="4436755" y="2117719"/>
                </a:lnTo>
                <a:lnTo>
                  <a:pt x="4429424" y="2167300"/>
                </a:lnTo>
                <a:cubicBezTo>
                  <a:pt x="4410730" y="2519411"/>
                  <a:pt x="4376956" y="2876607"/>
                  <a:pt x="4373341" y="3223633"/>
                </a:cubicBezTo>
                <a:cubicBezTo>
                  <a:pt x="4370389" y="3302336"/>
                  <a:pt x="4363506" y="3398578"/>
                  <a:pt x="4360555" y="3477281"/>
                </a:cubicBezTo>
                <a:cubicBezTo>
                  <a:pt x="4367162" y="3471365"/>
                  <a:pt x="4356771" y="3621544"/>
                  <a:pt x="4349470" y="3639984"/>
                </a:cubicBezTo>
                <a:lnTo>
                  <a:pt x="4258709" y="5278921"/>
                </a:lnTo>
                <a:lnTo>
                  <a:pt x="4264007" y="5315626"/>
                </a:lnTo>
                <a:cubicBezTo>
                  <a:pt x="4269795" y="5323538"/>
                  <a:pt x="4266480" y="5327627"/>
                  <a:pt x="4267541" y="5350090"/>
                </a:cubicBezTo>
                <a:cubicBezTo>
                  <a:pt x="4268602" y="5372551"/>
                  <a:pt x="4251877" y="5406222"/>
                  <a:pt x="4270373" y="5450399"/>
                </a:cubicBezTo>
                <a:cubicBezTo>
                  <a:pt x="4269955" y="5457964"/>
                  <a:pt x="4260276" y="5476308"/>
                  <a:pt x="4251816" y="5484804"/>
                </a:cubicBezTo>
                <a:lnTo>
                  <a:pt x="4247164" y="5487504"/>
                </a:lnTo>
                <a:cubicBezTo>
                  <a:pt x="4246012" y="5508319"/>
                  <a:pt x="4247972" y="5526348"/>
                  <a:pt x="4243707" y="5549951"/>
                </a:cubicBezTo>
                <a:cubicBezTo>
                  <a:pt x="4137119" y="5552242"/>
                  <a:pt x="1717767" y="5384296"/>
                  <a:pt x="310344" y="5297261"/>
                </a:cubicBezTo>
                <a:lnTo>
                  <a:pt x="0" y="5280167"/>
                </a:lnTo>
                <a:lnTo>
                  <a:pt x="4324" y="5239903"/>
                </a:lnTo>
                <a:lnTo>
                  <a:pt x="8544" y="5233298"/>
                </a:lnTo>
                <a:cubicBezTo>
                  <a:pt x="9074" y="5232196"/>
                  <a:pt x="8722" y="5231467"/>
                  <a:pt x="8813" y="5230552"/>
                </a:cubicBezTo>
                <a:lnTo>
                  <a:pt x="9083" y="5227804"/>
                </a:lnTo>
                <a:cubicBezTo>
                  <a:pt x="9261" y="5225973"/>
                  <a:pt x="9628" y="5223940"/>
                  <a:pt x="9620" y="5222308"/>
                </a:cubicBezTo>
                <a:cubicBezTo>
                  <a:pt x="9564" y="5211840"/>
                  <a:pt x="8482" y="5224803"/>
                  <a:pt x="9305" y="5216405"/>
                </a:cubicBezTo>
                <a:cubicBezTo>
                  <a:pt x="9111" y="5215352"/>
                  <a:pt x="8786" y="5214469"/>
                  <a:pt x="8721" y="5213249"/>
                </a:cubicBezTo>
                <a:cubicBezTo>
                  <a:pt x="8679" y="5212477"/>
                  <a:pt x="9030" y="5211272"/>
                  <a:pt x="8990" y="5210500"/>
                </a:cubicBezTo>
                <a:cubicBezTo>
                  <a:pt x="8609" y="5203355"/>
                  <a:pt x="8057" y="5210896"/>
                  <a:pt x="8674" y="5204597"/>
                </a:cubicBezTo>
                <a:lnTo>
                  <a:pt x="8091" y="5201441"/>
                </a:lnTo>
                <a:cubicBezTo>
                  <a:pt x="6676" y="5193798"/>
                  <a:pt x="6639" y="5198023"/>
                  <a:pt x="7461" y="5189632"/>
                </a:cubicBezTo>
                <a:cubicBezTo>
                  <a:pt x="7266" y="5188581"/>
                  <a:pt x="6943" y="5187696"/>
                  <a:pt x="6877" y="5186477"/>
                </a:cubicBezTo>
                <a:cubicBezTo>
                  <a:pt x="6835" y="5185706"/>
                  <a:pt x="7268" y="5184394"/>
                  <a:pt x="7145" y="5183728"/>
                </a:cubicBezTo>
                <a:cubicBezTo>
                  <a:pt x="6871" y="5182241"/>
                  <a:pt x="4697" y="5182665"/>
                  <a:pt x="5710" y="5180163"/>
                </a:cubicBezTo>
                <a:lnTo>
                  <a:pt x="11122" y="5116566"/>
                </a:lnTo>
                <a:lnTo>
                  <a:pt x="78736" y="3839310"/>
                </a:lnTo>
                <a:lnTo>
                  <a:pt x="303426"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46,899 Kindness Photos - Free &amp; Royalty-Free Stock Photos from Dreamstime">
            <a:extLst>
              <a:ext uri="{FF2B5EF4-FFF2-40B4-BE49-F238E27FC236}">
                <a16:creationId xmlns:a16="http://schemas.microsoft.com/office/drawing/2014/main" id="{DE50EF18-702F-D971-4836-8C1F486B32BF}"/>
              </a:ext>
            </a:extLst>
          </p:cNvPr>
          <p:cNvPicPr>
            <a:picLocks noChangeAspect="1" noChangeArrowheads="1"/>
          </p:cNvPicPr>
          <p:nvPr/>
        </p:nvPicPr>
        <p:blipFill rotWithShape="1">
          <a:blip r:embed="rId3">
            <a:alphaModFix amt="83000"/>
            <a:extLst>
              <a:ext uri="{28A0092B-C50C-407E-A947-70E740481C1C}">
                <a14:useLocalDpi xmlns:a14="http://schemas.microsoft.com/office/drawing/2010/main" val="0"/>
              </a:ext>
            </a:extLst>
          </a:blip>
          <a:srcRect l="22629" r="22708" b="1"/>
          <a:stretch/>
        </p:blipFill>
        <p:spPr bwMode="auto">
          <a:xfrm>
            <a:off x="6867000" y="463765"/>
            <a:ext cx="4949985" cy="6044579"/>
          </a:xfrm>
          <a:custGeom>
            <a:avLst/>
            <a:gdLst/>
            <a:ahLst/>
            <a:cxnLst/>
            <a:rect l="l" t="t" r="r" b="b"/>
            <a:pathLst>
              <a:path w="4949985" h="6044579">
                <a:moveTo>
                  <a:pt x="329850" y="0"/>
                </a:moveTo>
                <a:cubicBezTo>
                  <a:pt x="682878" y="34000"/>
                  <a:pt x="2899379" y="145961"/>
                  <a:pt x="3593482" y="187156"/>
                </a:cubicBezTo>
                <a:lnTo>
                  <a:pt x="4494470" y="247176"/>
                </a:lnTo>
                <a:lnTo>
                  <a:pt x="4900164" y="269420"/>
                </a:lnTo>
                <a:lnTo>
                  <a:pt x="4930470" y="293168"/>
                </a:lnTo>
                <a:cubicBezTo>
                  <a:pt x="4929828" y="304695"/>
                  <a:pt x="4929184" y="316221"/>
                  <a:pt x="4928542" y="327749"/>
                </a:cubicBezTo>
                <a:lnTo>
                  <a:pt x="4931718" y="329619"/>
                </a:lnTo>
                <a:cubicBezTo>
                  <a:pt x="4942152" y="331478"/>
                  <a:pt x="4952152" y="317290"/>
                  <a:pt x="4949575" y="364008"/>
                </a:cubicBezTo>
                <a:cubicBezTo>
                  <a:pt x="4938008" y="386321"/>
                  <a:pt x="4930382" y="406988"/>
                  <a:pt x="4925376" y="426791"/>
                </a:cubicBezTo>
                <a:lnTo>
                  <a:pt x="4921584" y="452517"/>
                </a:lnTo>
                <a:lnTo>
                  <a:pt x="4916034" y="551996"/>
                </a:lnTo>
                <a:cubicBezTo>
                  <a:pt x="4915798" y="568847"/>
                  <a:pt x="4915564" y="585699"/>
                  <a:pt x="4915328" y="602549"/>
                </a:cubicBezTo>
                <a:cubicBezTo>
                  <a:pt x="4915033" y="607913"/>
                  <a:pt x="4913844" y="619381"/>
                  <a:pt x="4911959" y="633550"/>
                </a:cubicBezTo>
                <a:lnTo>
                  <a:pt x="4911232" y="638104"/>
                </a:lnTo>
                <a:lnTo>
                  <a:pt x="4897168" y="890250"/>
                </a:lnTo>
                <a:lnTo>
                  <a:pt x="4899030" y="895515"/>
                </a:lnTo>
                <a:cubicBezTo>
                  <a:pt x="4899576" y="903732"/>
                  <a:pt x="4898400" y="912513"/>
                  <a:pt x="4896692" y="921470"/>
                </a:cubicBezTo>
                <a:lnTo>
                  <a:pt x="4894952" y="929948"/>
                </a:lnTo>
                <a:lnTo>
                  <a:pt x="4888171" y="1051528"/>
                </a:lnTo>
                <a:lnTo>
                  <a:pt x="4890429" y="1052508"/>
                </a:lnTo>
                <a:cubicBezTo>
                  <a:pt x="4891996" y="1059433"/>
                  <a:pt x="4895030" y="1067463"/>
                  <a:pt x="4894906" y="1091914"/>
                </a:cubicBezTo>
                <a:cubicBezTo>
                  <a:pt x="4883125" y="1121648"/>
                  <a:pt x="4905362" y="1162326"/>
                  <a:pt x="4889691" y="1199222"/>
                </a:cubicBezTo>
                <a:cubicBezTo>
                  <a:pt x="4885640" y="1212790"/>
                  <a:pt x="4883582" y="1254780"/>
                  <a:pt x="4889577" y="1262712"/>
                </a:cubicBezTo>
                <a:cubicBezTo>
                  <a:pt x="4890462" y="1271465"/>
                  <a:pt x="4887574" y="1281682"/>
                  <a:pt x="4894254" y="1285710"/>
                </a:cubicBezTo>
                <a:cubicBezTo>
                  <a:pt x="4902189" y="1292375"/>
                  <a:pt x="4887534" y="1322958"/>
                  <a:pt x="4897614" y="1318582"/>
                </a:cubicBezTo>
                <a:cubicBezTo>
                  <a:pt x="4887530" y="1340300"/>
                  <a:pt x="4903956" y="1357504"/>
                  <a:pt x="4907198" y="1375728"/>
                </a:cubicBezTo>
                <a:lnTo>
                  <a:pt x="4909674" y="1430420"/>
                </a:lnTo>
                <a:cubicBezTo>
                  <a:pt x="4909355" y="1442629"/>
                  <a:pt x="4909036" y="1454838"/>
                  <a:pt x="4908717" y="1467047"/>
                </a:cubicBezTo>
                <a:cubicBezTo>
                  <a:pt x="4908550" y="1468811"/>
                  <a:pt x="4908381" y="1470576"/>
                  <a:pt x="4908214" y="1472340"/>
                </a:cubicBezTo>
                <a:lnTo>
                  <a:pt x="4898300" y="1515794"/>
                </a:lnTo>
                <a:cubicBezTo>
                  <a:pt x="4899612" y="1516892"/>
                  <a:pt x="4900810" y="1518338"/>
                  <a:pt x="4901849" y="1520090"/>
                </a:cubicBezTo>
                <a:lnTo>
                  <a:pt x="4904938" y="1534050"/>
                </a:lnTo>
                <a:lnTo>
                  <a:pt x="4899784" y="1545578"/>
                </a:lnTo>
                <a:lnTo>
                  <a:pt x="4888714" y="1600282"/>
                </a:lnTo>
                <a:lnTo>
                  <a:pt x="4876868" y="1680551"/>
                </a:lnTo>
                <a:lnTo>
                  <a:pt x="4871562" y="1692487"/>
                </a:lnTo>
                <a:cubicBezTo>
                  <a:pt x="4864940" y="1720032"/>
                  <a:pt x="4868362" y="1753882"/>
                  <a:pt x="4855877" y="1770984"/>
                </a:cubicBezTo>
                <a:lnTo>
                  <a:pt x="4851838" y="1812406"/>
                </a:lnTo>
                <a:lnTo>
                  <a:pt x="4855818" y="1817257"/>
                </a:lnTo>
                <a:lnTo>
                  <a:pt x="4854024" y="1829453"/>
                </a:lnTo>
                <a:cubicBezTo>
                  <a:pt x="4854172" y="1830564"/>
                  <a:pt x="4854322" y="1831674"/>
                  <a:pt x="4854472" y="1832785"/>
                </a:cubicBezTo>
                <a:cubicBezTo>
                  <a:pt x="4855349" y="1839144"/>
                  <a:pt x="4856063" y="1845445"/>
                  <a:pt x="4856114" y="1851793"/>
                </a:cubicBezTo>
                <a:cubicBezTo>
                  <a:pt x="4840273" y="1848234"/>
                  <a:pt x="4846480" y="1879956"/>
                  <a:pt x="4843645" y="1889798"/>
                </a:cubicBezTo>
                <a:lnTo>
                  <a:pt x="4841406" y="1889935"/>
                </a:lnTo>
                <a:lnTo>
                  <a:pt x="4832168" y="2055574"/>
                </a:lnTo>
                <a:lnTo>
                  <a:pt x="4841616" y="2081889"/>
                </a:lnTo>
                <a:cubicBezTo>
                  <a:pt x="4842440" y="2100121"/>
                  <a:pt x="4843267" y="2118352"/>
                  <a:pt x="4844092" y="2136584"/>
                </a:cubicBezTo>
                <a:cubicBezTo>
                  <a:pt x="4843772" y="2148793"/>
                  <a:pt x="4843454" y="2161001"/>
                  <a:pt x="4843134" y="2173210"/>
                </a:cubicBezTo>
                <a:lnTo>
                  <a:pt x="4842632" y="2178503"/>
                </a:lnTo>
                <a:lnTo>
                  <a:pt x="4832718" y="2221957"/>
                </a:lnTo>
                <a:cubicBezTo>
                  <a:pt x="4834030" y="2223054"/>
                  <a:pt x="4835227" y="2224502"/>
                  <a:pt x="4836267" y="2226253"/>
                </a:cubicBezTo>
                <a:lnTo>
                  <a:pt x="4839356" y="2240212"/>
                </a:lnTo>
                <a:lnTo>
                  <a:pt x="4834202" y="2251741"/>
                </a:lnTo>
                <a:lnTo>
                  <a:pt x="4823131" y="2306447"/>
                </a:lnTo>
                <a:lnTo>
                  <a:pt x="4815162" y="2360447"/>
                </a:lnTo>
                <a:cubicBezTo>
                  <a:pt x="4794840" y="2743937"/>
                  <a:pt x="4758124" y="3132966"/>
                  <a:pt x="4754194" y="3510918"/>
                </a:cubicBezTo>
                <a:cubicBezTo>
                  <a:pt x="4750986" y="3596635"/>
                  <a:pt x="4743503" y="3701454"/>
                  <a:pt x="4740295" y="3787171"/>
                </a:cubicBezTo>
                <a:cubicBezTo>
                  <a:pt x="4747478" y="3780728"/>
                  <a:pt x="4736182" y="3944290"/>
                  <a:pt x="4728244" y="3964374"/>
                </a:cubicBezTo>
                <a:lnTo>
                  <a:pt x="4629580" y="5749370"/>
                </a:lnTo>
                <a:lnTo>
                  <a:pt x="4635339" y="5789347"/>
                </a:lnTo>
                <a:cubicBezTo>
                  <a:pt x="4641631" y="5797964"/>
                  <a:pt x="4638028" y="5802417"/>
                  <a:pt x="4639181" y="5826882"/>
                </a:cubicBezTo>
                <a:cubicBezTo>
                  <a:pt x="4640334" y="5851345"/>
                  <a:pt x="4622152" y="5888016"/>
                  <a:pt x="4642260" y="5936130"/>
                </a:cubicBezTo>
                <a:cubicBezTo>
                  <a:pt x="4641805" y="5944369"/>
                  <a:pt x="4631283" y="5964348"/>
                  <a:pt x="4622086" y="5973601"/>
                </a:cubicBezTo>
                <a:lnTo>
                  <a:pt x="4617030" y="5976542"/>
                </a:lnTo>
                <a:cubicBezTo>
                  <a:pt x="4615777" y="5999212"/>
                  <a:pt x="4617908" y="6018848"/>
                  <a:pt x="4613271" y="6044554"/>
                </a:cubicBezTo>
                <a:cubicBezTo>
                  <a:pt x="4497401" y="6047049"/>
                  <a:pt x="1867359" y="5864136"/>
                  <a:pt x="337371" y="5769345"/>
                </a:cubicBezTo>
                <a:lnTo>
                  <a:pt x="0" y="5750727"/>
                </a:lnTo>
                <a:lnTo>
                  <a:pt x="4701" y="5706875"/>
                </a:lnTo>
                <a:lnTo>
                  <a:pt x="9288" y="5699682"/>
                </a:lnTo>
                <a:cubicBezTo>
                  <a:pt x="9864" y="5698481"/>
                  <a:pt x="9482" y="5697687"/>
                  <a:pt x="9581" y="5696691"/>
                </a:cubicBezTo>
                <a:lnTo>
                  <a:pt x="9874" y="5693698"/>
                </a:lnTo>
                <a:cubicBezTo>
                  <a:pt x="10068" y="5691704"/>
                  <a:pt x="10467" y="5689490"/>
                  <a:pt x="10458" y="5687712"/>
                </a:cubicBezTo>
                <a:cubicBezTo>
                  <a:pt x="10397" y="5676311"/>
                  <a:pt x="9221" y="5690430"/>
                  <a:pt x="10116" y="5681283"/>
                </a:cubicBezTo>
                <a:cubicBezTo>
                  <a:pt x="9905" y="5680136"/>
                  <a:pt x="9551" y="5679175"/>
                  <a:pt x="9481" y="5677846"/>
                </a:cubicBezTo>
                <a:cubicBezTo>
                  <a:pt x="9435" y="5677005"/>
                  <a:pt x="9817" y="5675693"/>
                  <a:pt x="9773" y="5674852"/>
                </a:cubicBezTo>
                <a:cubicBezTo>
                  <a:pt x="9359" y="5667070"/>
                  <a:pt x="8759" y="5675283"/>
                  <a:pt x="9430" y="5668423"/>
                </a:cubicBezTo>
                <a:lnTo>
                  <a:pt x="8796" y="5664986"/>
                </a:lnTo>
                <a:cubicBezTo>
                  <a:pt x="7258" y="5656661"/>
                  <a:pt x="7217" y="5661263"/>
                  <a:pt x="8111" y="5652124"/>
                </a:cubicBezTo>
                <a:cubicBezTo>
                  <a:pt x="7899" y="5650979"/>
                  <a:pt x="7548" y="5650016"/>
                  <a:pt x="7476" y="5648688"/>
                </a:cubicBezTo>
                <a:cubicBezTo>
                  <a:pt x="7430" y="5647848"/>
                  <a:pt x="7901" y="5646419"/>
                  <a:pt x="7767" y="5645694"/>
                </a:cubicBezTo>
                <a:cubicBezTo>
                  <a:pt x="7470" y="5644074"/>
                  <a:pt x="5106" y="5644536"/>
                  <a:pt x="6208" y="5641811"/>
                </a:cubicBezTo>
                <a:lnTo>
                  <a:pt x="12091" y="5572547"/>
                </a:lnTo>
                <a:lnTo>
                  <a:pt x="85593" y="4181463"/>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D94F05-CDC4-058F-52FA-BCFF86E205C9}"/>
              </a:ext>
            </a:extLst>
          </p:cNvPr>
          <p:cNvSpPr>
            <a:spLocks noGrp="1"/>
          </p:cNvSpPr>
          <p:nvPr>
            <p:ph type="title"/>
          </p:nvPr>
        </p:nvSpPr>
        <p:spPr>
          <a:xfrm>
            <a:off x="3137760" y="5336793"/>
            <a:ext cx="4657049" cy="1147805"/>
          </a:xfrm>
        </p:spPr>
        <p:txBody>
          <a:bodyPr>
            <a:normAutofit fontScale="90000"/>
          </a:bodyPr>
          <a:lstStyle/>
          <a:p>
            <a:pPr algn="r">
              <a:lnSpc>
                <a:spcPct val="110000"/>
              </a:lnSpc>
            </a:pPr>
            <a:r>
              <a:rPr lang="en-US" sz="5400" dirty="0"/>
              <a:t>What first year students say…</a:t>
            </a:r>
          </a:p>
        </p:txBody>
      </p:sp>
      <p:sp>
        <p:nvSpPr>
          <p:cNvPr id="3085" name="Freeform: Shape 3084">
            <a:extLst>
              <a:ext uri="{FF2B5EF4-FFF2-40B4-BE49-F238E27FC236}">
                <a16:creationId xmlns:a16="http://schemas.microsoft.com/office/drawing/2014/main" id="{C0DE0BFA-9E64-4BBC-9866-699E00AF2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60297">
            <a:off x="9872848" y="-363776"/>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14542E1-24AD-E124-1A54-C9C1FB0F7401}"/>
              </a:ext>
            </a:extLst>
          </p:cNvPr>
          <p:cNvSpPr>
            <a:spLocks noGrp="1"/>
          </p:cNvSpPr>
          <p:nvPr>
            <p:ph idx="1"/>
          </p:nvPr>
        </p:nvSpPr>
        <p:spPr>
          <a:xfrm>
            <a:off x="353478" y="328443"/>
            <a:ext cx="6246026" cy="4181768"/>
          </a:xfrm>
        </p:spPr>
        <p:txBody>
          <a:bodyPr>
            <a:normAutofit fontScale="85000" lnSpcReduction="10000"/>
          </a:bodyPr>
          <a:lstStyle/>
          <a:p>
            <a:pPr>
              <a:lnSpc>
                <a:spcPct val="110000"/>
              </a:lnSpc>
            </a:pPr>
            <a:r>
              <a:rPr lang="en-US" sz="2400" dirty="0"/>
              <a:t>“…even when it feels like your life is falling apart, that the world may be ending, all we can do is try our best to control the things within our grasp. It’s important to remember that we may not be able to control how others act, feel, react, and treat people, but we do have control over our own feelings, actions, reactions, and how we treat others. The idea of uncertainty is what makes us feel the need to control everything.</a:t>
            </a:r>
          </a:p>
          <a:p>
            <a:pPr>
              <a:lnSpc>
                <a:spcPct val="110000"/>
              </a:lnSpc>
            </a:pPr>
            <a:r>
              <a:rPr lang="en-US" sz="2400" dirty="0"/>
              <a:t>But sometimes the best things come from experiences that weren’t expected.”</a:t>
            </a:r>
          </a:p>
          <a:p>
            <a:pPr>
              <a:lnSpc>
                <a:spcPct val="110000"/>
              </a:lnSpc>
            </a:pPr>
            <a:endParaRPr lang="en-US" sz="1200" dirty="0"/>
          </a:p>
        </p:txBody>
      </p:sp>
      <p:grpSp>
        <p:nvGrpSpPr>
          <p:cNvPr id="3087" name="Group 3086">
            <a:extLst>
              <a:ext uri="{FF2B5EF4-FFF2-40B4-BE49-F238E27FC236}">
                <a16:creationId xmlns:a16="http://schemas.microsoft.com/office/drawing/2014/main" id="{B2F6C7FF-8D20-449F-A5AD-DEB161CC26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088" name="Group 3087">
              <a:extLst>
                <a:ext uri="{FF2B5EF4-FFF2-40B4-BE49-F238E27FC236}">
                  <a16:creationId xmlns:a16="http://schemas.microsoft.com/office/drawing/2014/main" id="{9207A829-ECF7-4D53-ACE2-F0A69A45392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090" name="Straight Connector 3089">
                <a:extLst>
                  <a:ext uri="{FF2B5EF4-FFF2-40B4-BE49-F238E27FC236}">
                    <a16:creationId xmlns:a16="http://schemas.microsoft.com/office/drawing/2014/main" id="{AAB0A4BD-5F2F-42C0-8130-5A7684258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8A72D125-E75E-45C9-AD34-69EAEBF175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89" name="Oval 3088">
              <a:extLst>
                <a:ext uri="{FF2B5EF4-FFF2-40B4-BE49-F238E27FC236}">
                  <a16:creationId xmlns:a16="http://schemas.microsoft.com/office/drawing/2014/main" id="{8F38C9EA-34FD-4DAF-AF49-F51F10B3D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270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820014EA-FA79-436A-9FB9-F3F66E347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ddha figurine with a person sitting on the background holding a beaded necklace">
            <a:extLst>
              <a:ext uri="{FF2B5EF4-FFF2-40B4-BE49-F238E27FC236}">
                <a16:creationId xmlns:a16="http://schemas.microsoft.com/office/drawing/2014/main" id="{91503EAD-C08B-6234-DF74-1CE7DE13026E}"/>
              </a:ext>
            </a:extLst>
          </p:cNvPr>
          <p:cNvPicPr>
            <a:picLocks noChangeAspect="1"/>
          </p:cNvPicPr>
          <p:nvPr/>
        </p:nvPicPr>
        <p:blipFill rotWithShape="1">
          <a:blip r:embed="rId3">
            <a:alphaModFix amt="84000"/>
          </a:blip>
          <a:srcRect t="11237" b="13763"/>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1080BBA-334D-47E7-984F-354D2ADEE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220" y="859221"/>
            <a:ext cx="6858000" cy="5139558"/>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B167F1A-95EB-D11E-801C-0DE14938E861}"/>
              </a:ext>
            </a:extLst>
          </p:cNvPr>
          <p:cNvSpPr>
            <a:spLocks noGrp="1"/>
          </p:cNvSpPr>
          <p:nvPr>
            <p:ph type="title"/>
          </p:nvPr>
        </p:nvSpPr>
        <p:spPr>
          <a:xfrm>
            <a:off x="1219200" y="479050"/>
            <a:ext cx="6777540" cy="2173278"/>
          </a:xfrm>
        </p:spPr>
        <p:txBody>
          <a:bodyPr vert="horz" lIns="91440" tIns="45720" rIns="91440" bIns="45720" rtlCol="0" anchor="b">
            <a:normAutofit/>
          </a:bodyPr>
          <a:lstStyle/>
          <a:p>
            <a:r>
              <a:rPr lang="en-US" sz="5400" i="1" kern="1200" dirty="0">
                <a:solidFill>
                  <a:srgbClr val="000000"/>
                </a:solidFill>
                <a:highlight>
                  <a:srgbClr val="FFFF00"/>
                </a:highlight>
                <a:latin typeface="+mj-lt"/>
                <a:ea typeface="+mj-ea"/>
                <a:cs typeface="+mj-cs"/>
              </a:rPr>
              <a:t>Beliefs about happiness</a:t>
            </a:r>
          </a:p>
        </p:txBody>
      </p:sp>
      <p:sp>
        <p:nvSpPr>
          <p:cNvPr id="3" name="Content Placeholder 2">
            <a:extLst>
              <a:ext uri="{FF2B5EF4-FFF2-40B4-BE49-F238E27FC236}">
                <a16:creationId xmlns:a16="http://schemas.microsoft.com/office/drawing/2014/main" id="{F5320590-AE27-DC4D-B401-E57033EDFDD3}"/>
              </a:ext>
            </a:extLst>
          </p:cNvPr>
          <p:cNvSpPr>
            <a:spLocks noGrp="1"/>
          </p:cNvSpPr>
          <p:nvPr>
            <p:ph idx="1"/>
          </p:nvPr>
        </p:nvSpPr>
        <p:spPr>
          <a:xfrm>
            <a:off x="1219200" y="2868143"/>
            <a:ext cx="5599285" cy="3616455"/>
          </a:xfrm>
        </p:spPr>
        <p:txBody>
          <a:bodyPr vert="horz" lIns="91440" tIns="45720" rIns="91440" bIns="45720" rtlCol="0">
            <a:normAutofit fontScale="92500"/>
          </a:bodyPr>
          <a:lstStyle/>
          <a:p>
            <a:pPr marL="0" indent="0">
              <a:buNone/>
            </a:pPr>
            <a:r>
              <a:rPr lang="en-US" sz="3200" kern="1200" dirty="0">
                <a:solidFill>
                  <a:srgbClr val="FFFFFF"/>
                </a:solidFill>
                <a:latin typeface="+mn-lt"/>
                <a:ea typeface="+mn-ea"/>
                <a:cs typeface="+mn-cs"/>
              </a:rPr>
              <a:t>What are some of </a:t>
            </a:r>
            <a:r>
              <a:rPr lang="en-US" sz="3200" b="1" kern="1200" dirty="0">
                <a:solidFill>
                  <a:srgbClr val="FFFFFF"/>
                </a:solidFill>
                <a:latin typeface="+mn-lt"/>
                <a:ea typeface="+mn-ea"/>
                <a:cs typeface="+mn-cs"/>
              </a:rPr>
              <a:t>your</a:t>
            </a:r>
            <a:r>
              <a:rPr lang="en-US" sz="3200" kern="1200" dirty="0">
                <a:solidFill>
                  <a:srgbClr val="FFFFFF"/>
                </a:solidFill>
                <a:latin typeface="+mn-lt"/>
                <a:ea typeface="+mn-ea"/>
                <a:cs typeface="+mn-cs"/>
              </a:rPr>
              <a:t> key beliefs about happiness?</a:t>
            </a:r>
          </a:p>
          <a:p>
            <a:pPr marL="0" indent="0">
              <a:buNone/>
            </a:pPr>
            <a:endParaRPr lang="en-US" sz="2000" kern="1200" dirty="0">
              <a:solidFill>
                <a:srgbClr val="FFFFFF"/>
              </a:solidFill>
              <a:latin typeface="+mn-lt"/>
              <a:ea typeface="+mn-ea"/>
              <a:cs typeface="+mn-cs"/>
            </a:endParaRPr>
          </a:p>
          <a:p>
            <a:pPr marL="0" indent="0">
              <a:buNone/>
            </a:pPr>
            <a:r>
              <a:rPr lang="en-US" sz="2800" dirty="0">
                <a:solidFill>
                  <a:srgbClr val="FFFFFF"/>
                </a:solidFill>
              </a:rPr>
              <a:t>What was noticeably absent from students’ conclusions about happiness? </a:t>
            </a:r>
            <a:endParaRPr lang="en-US" sz="2800" kern="1200" dirty="0">
              <a:solidFill>
                <a:srgbClr val="FFFFFF"/>
              </a:solidFill>
              <a:latin typeface="+mn-lt"/>
              <a:ea typeface="+mn-ea"/>
              <a:cs typeface="+mn-cs"/>
            </a:endParaRPr>
          </a:p>
        </p:txBody>
      </p:sp>
      <p:grpSp>
        <p:nvGrpSpPr>
          <p:cNvPr id="21" name="Group 20">
            <a:extLst>
              <a:ext uri="{FF2B5EF4-FFF2-40B4-BE49-F238E27FC236}">
                <a16:creationId xmlns:a16="http://schemas.microsoft.com/office/drawing/2014/main" id="{F3833EC7-7DA5-445E-A06F-61263A85ED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2" name="Group 21">
              <a:extLst>
                <a:ext uri="{FF2B5EF4-FFF2-40B4-BE49-F238E27FC236}">
                  <a16:creationId xmlns:a16="http://schemas.microsoft.com/office/drawing/2014/main" id="{D3B20763-0B7D-4F31-A64F-006F366093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4" name="Straight Connector 23">
                <a:extLst>
                  <a:ext uri="{FF2B5EF4-FFF2-40B4-BE49-F238E27FC236}">
                    <a16:creationId xmlns:a16="http://schemas.microsoft.com/office/drawing/2014/main" id="{77051088-813C-4278-AC7C-F116901DB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E20E28-B404-48AB-B511-8EA7D82B26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5C3966B9-56D5-42A7-84B1-CC398508D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70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73" name="Rectangle 2054">
            <a:extLst>
              <a:ext uri="{FF2B5EF4-FFF2-40B4-BE49-F238E27FC236}">
                <a16:creationId xmlns:a16="http://schemas.microsoft.com/office/drawing/2014/main" id="{9F63AA5A-E6E1-46DA-AB40-C582333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56">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4543">
            <a:off x="5841135" y="2004561"/>
            <a:ext cx="5944186" cy="4144984"/>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Freeform: Shape 2058">
            <a:extLst>
              <a:ext uri="{FF2B5EF4-FFF2-40B4-BE49-F238E27FC236}">
                <a16:creationId xmlns:a16="http://schemas.microsoft.com/office/drawing/2014/main" id="{29E1A098-7C97-4E3D-B817-1CEA96C1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54543">
            <a:off x="6848623" y="1238882"/>
            <a:ext cx="3929209" cy="5694989"/>
          </a:xfrm>
          <a:custGeom>
            <a:avLst/>
            <a:gdLst>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20715 w 4133905"/>
              <a:gd name="connsiteY4" fmla="*/ 5253724 h 6008991"/>
              <a:gd name="connsiteX5" fmla="*/ 4118441 w 4133905"/>
              <a:gd name="connsiteY5" fmla="*/ 5979216 h 6008991"/>
              <a:gd name="connsiteX6" fmla="*/ 4088583 w 4133905"/>
              <a:gd name="connsiteY6" fmla="*/ 6008990 h 6008991"/>
              <a:gd name="connsiteX7" fmla="*/ 4048036 w 4133905"/>
              <a:gd name="connsiteY7" fmla="*/ 6008990 h 6008991"/>
              <a:gd name="connsiteX8" fmla="*/ 4048034 w 4133905"/>
              <a:gd name="connsiteY8" fmla="*/ 6008991 h 6008991"/>
              <a:gd name="connsiteX9" fmla="*/ 46751 w 4133905"/>
              <a:gd name="connsiteY9" fmla="*/ 6008991 h 6008991"/>
              <a:gd name="connsiteX10" fmla="*/ 20989 w 4133905"/>
              <a:gd name="connsiteY10" fmla="*/ 5991582 h 6008991"/>
              <a:gd name="connsiteX11" fmla="*/ 20989 w 4133905"/>
              <a:gd name="connsiteY11" fmla="*/ 5200472 h 6008991"/>
              <a:gd name="connsiteX12" fmla="*/ 13740 w 4133905"/>
              <a:gd name="connsiteY12" fmla="*/ 5174650 h 6008991"/>
              <a:gd name="connsiteX13" fmla="*/ 20989 w 4133905"/>
              <a:gd name="connsiteY13" fmla="*/ 5148088 h 6008991"/>
              <a:gd name="connsiteX14" fmla="*/ 20989 w 4133905"/>
              <a:gd name="connsiteY14" fmla="*/ 4794139 h 6008991"/>
              <a:gd name="connsiteX15" fmla="*/ 20989 w 4133905"/>
              <a:gd name="connsiteY15" fmla="*/ 4747157 h 6008991"/>
              <a:gd name="connsiteX16" fmla="*/ 13263 w 4133905"/>
              <a:gd name="connsiteY16" fmla="*/ 4720915 h 6008991"/>
              <a:gd name="connsiteX17" fmla="*/ 4410 w 4133905"/>
              <a:gd name="connsiteY17" fmla="*/ 4694086 h 6008991"/>
              <a:gd name="connsiteX18" fmla="*/ 592 w 4133905"/>
              <a:gd name="connsiteY18" fmla="*/ 4668231 h 6008991"/>
              <a:gd name="connsiteX19" fmla="*/ 0 w 4133905"/>
              <a:gd name="connsiteY19" fmla="*/ 4648327 h 6008991"/>
              <a:gd name="connsiteX20" fmla="*/ 5225 w 4133905"/>
              <a:gd name="connsiteY20" fmla="*/ 4627475 h 6008991"/>
              <a:gd name="connsiteX21" fmla="*/ 3051 w 4133905"/>
              <a:gd name="connsiteY21" fmla="*/ 4613399 h 6008991"/>
              <a:gd name="connsiteX22" fmla="*/ 8650 w 4133905"/>
              <a:gd name="connsiteY22" fmla="*/ 4587183 h 6008991"/>
              <a:gd name="connsiteX23" fmla="*/ 13808 w 4133905"/>
              <a:gd name="connsiteY23" fmla="*/ 4548834 h 6008991"/>
              <a:gd name="connsiteX24" fmla="*/ 19306 w 4133905"/>
              <a:gd name="connsiteY24" fmla="*/ 4522434 h 6008991"/>
              <a:gd name="connsiteX25" fmla="*/ 20989 w 4133905"/>
              <a:gd name="connsiteY25" fmla="*/ 4517345 h 6008991"/>
              <a:gd name="connsiteX26" fmla="*/ 20989 w 4133905"/>
              <a:gd name="connsiteY26" fmla="*/ 4344603 h 6008991"/>
              <a:gd name="connsiteX27" fmla="*/ 19107 w 4133905"/>
              <a:gd name="connsiteY27" fmla="*/ 4331860 h 6008991"/>
              <a:gd name="connsiteX28" fmla="*/ 20989 w 4133905"/>
              <a:gd name="connsiteY28" fmla="*/ 4288870 h 6008991"/>
              <a:gd name="connsiteX29" fmla="*/ 18426 w 4133905"/>
              <a:gd name="connsiteY29" fmla="*/ 4282627 h 6008991"/>
              <a:gd name="connsiteX30" fmla="*/ 20989 w 4133905"/>
              <a:gd name="connsiteY30" fmla="*/ 4240597 h 6008991"/>
              <a:gd name="connsiteX31" fmla="*/ 18813 w 4133905"/>
              <a:gd name="connsiteY31" fmla="*/ 4194547 h 6008991"/>
              <a:gd name="connsiteX32" fmla="*/ 12962 w 4133905"/>
              <a:gd name="connsiteY32" fmla="*/ 4191108 h 6008991"/>
              <a:gd name="connsiteX33" fmla="*/ 12447 w 4133905"/>
              <a:gd name="connsiteY33" fmla="*/ 4181009 h 6008991"/>
              <a:gd name="connsiteX34" fmla="*/ 12560 w 4133905"/>
              <a:gd name="connsiteY34" fmla="*/ 4165109 h 6008991"/>
              <a:gd name="connsiteX35" fmla="*/ 18700 w 4133905"/>
              <a:gd name="connsiteY35" fmla="*/ 4129496 h 6008991"/>
              <a:gd name="connsiteX36" fmla="*/ 18477 w 4133905"/>
              <a:gd name="connsiteY36" fmla="*/ 3924440 h 6008991"/>
              <a:gd name="connsiteX37" fmla="*/ 16141 w 4133905"/>
              <a:gd name="connsiteY37" fmla="*/ 3920672 h 6008991"/>
              <a:gd name="connsiteX38" fmla="*/ 12323 w 4133905"/>
              <a:gd name="connsiteY38" fmla="*/ 3894817 h 6008991"/>
              <a:gd name="connsiteX39" fmla="*/ 11731 w 4133905"/>
              <a:gd name="connsiteY39" fmla="*/ 3874914 h 6008991"/>
              <a:gd name="connsiteX40" fmla="*/ 16957 w 4133905"/>
              <a:gd name="connsiteY40" fmla="*/ 3854061 h 6008991"/>
              <a:gd name="connsiteX41" fmla="*/ 14783 w 4133905"/>
              <a:gd name="connsiteY41" fmla="*/ 3839985 h 6008991"/>
              <a:gd name="connsiteX42" fmla="*/ 18367 w 4133905"/>
              <a:gd name="connsiteY42" fmla="*/ 3823206 h 6008991"/>
              <a:gd name="connsiteX43" fmla="*/ 15069 w 4133905"/>
              <a:gd name="connsiteY43" fmla="*/ 793415 h 6008991"/>
              <a:gd name="connsiteX44" fmla="*/ 22173 w 4133905"/>
              <a:gd name="connsiteY44" fmla="*/ 783048 h 6008991"/>
              <a:gd name="connsiteX45" fmla="*/ 27627 w 4133905"/>
              <a:gd name="connsiteY45" fmla="*/ 779222 h 6008991"/>
              <a:gd name="connsiteX46" fmla="*/ 26800 w 4133905"/>
              <a:gd name="connsiteY46" fmla="*/ 20002 h 6008991"/>
              <a:gd name="connsiteX47" fmla="*/ 44155 w 4133905"/>
              <a:gd name="connsiteY47" fmla="*/ 2441 h 6008991"/>
              <a:gd name="connsiteX48" fmla="*/ 58493 w 4133905"/>
              <a:gd name="connsiteY48" fmla="*/ 174 h 6008991"/>
              <a:gd name="connsiteX49" fmla="*/ 870768 w 4133905"/>
              <a:gd name="connsiteY49" fmla="*/ 11 h 6008991"/>
              <a:gd name="connsiteX50" fmla="*/ 890555 w 4133905"/>
              <a:gd name="connsiteY50" fmla="*/ 10 h 6008991"/>
              <a:gd name="connsiteX51" fmla="*/ 890573 w 4133905"/>
              <a:gd name="connsiteY51" fmla="*/ 1 h 6008991"/>
              <a:gd name="connsiteX52" fmla="*/ 4100315 w 4133905"/>
              <a:gd name="connsiteY52" fmla="*/ 0 h 6008991"/>
              <a:gd name="connsiteX53" fmla="*/ 4130173 w 4133905"/>
              <a:gd name="connsiteY53"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20758 w 4133905"/>
              <a:gd name="connsiteY3" fmla="*/ 5227094 h 6008991"/>
              <a:gd name="connsiteX4" fmla="*/ 4118441 w 4133905"/>
              <a:gd name="connsiteY4" fmla="*/ 5979216 h 6008991"/>
              <a:gd name="connsiteX5" fmla="*/ 4088583 w 4133905"/>
              <a:gd name="connsiteY5" fmla="*/ 6008990 h 6008991"/>
              <a:gd name="connsiteX6" fmla="*/ 4048036 w 4133905"/>
              <a:gd name="connsiteY6" fmla="*/ 6008990 h 6008991"/>
              <a:gd name="connsiteX7" fmla="*/ 4048034 w 4133905"/>
              <a:gd name="connsiteY7" fmla="*/ 6008991 h 6008991"/>
              <a:gd name="connsiteX8" fmla="*/ 46751 w 4133905"/>
              <a:gd name="connsiteY8" fmla="*/ 6008991 h 6008991"/>
              <a:gd name="connsiteX9" fmla="*/ 20989 w 4133905"/>
              <a:gd name="connsiteY9" fmla="*/ 5991582 h 6008991"/>
              <a:gd name="connsiteX10" fmla="*/ 20989 w 4133905"/>
              <a:gd name="connsiteY10" fmla="*/ 5200472 h 6008991"/>
              <a:gd name="connsiteX11" fmla="*/ 13740 w 4133905"/>
              <a:gd name="connsiteY11" fmla="*/ 5174650 h 6008991"/>
              <a:gd name="connsiteX12" fmla="*/ 20989 w 4133905"/>
              <a:gd name="connsiteY12" fmla="*/ 5148088 h 6008991"/>
              <a:gd name="connsiteX13" fmla="*/ 20989 w 4133905"/>
              <a:gd name="connsiteY13" fmla="*/ 4794139 h 6008991"/>
              <a:gd name="connsiteX14" fmla="*/ 20989 w 4133905"/>
              <a:gd name="connsiteY14" fmla="*/ 4747157 h 6008991"/>
              <a:gd name="connsiteX15" fmla="*/ 13263 w 4133905"/>
              <a:gd name="connsiteY15" fmla="*/ 4720915 h 6008991"/>
              <a:gd name="connsiteX16" fmla="*/ 4410 w 4133905"/>
              <a:gd name="connsiteY16" fmla="*/ 4694086 h 6008991"/>
              <a:gd name="connsiteX17" fmla="*/ 592 w 4133905"/>
              <a:gd name="connsiteY17" fmla="*/ 4668231 h 6008991"/>
              <a:gd name="connsiteX18" fmla="*/ 0 w 4133905"/>
              <a:gd name="connsiteY18" fmla="*/ 4648327 h 6008991"/>
              <a:gd name="connsiteX19" fmla="*/ 5225 w 4133905"/>
              <a:gd name="connsiteY19" fmla="*/ 4627475 h 6008991"/>
              <a:gd name="connsiteX20" fmla="*/ 3051 w 4133905"/>
              <a:gd name="connsiteY20" fmla="*/ 4613399 h 6008991"/>
              <a:gd name="connsiteX21" fmla="*/ 8650 w 4133905"/>
              <a:gd name="connsiteY21" fmla="*/ 4587183 h 6008991"/>
              <a:gd name="connsiteX22" fmla="*/ 13808 w 4133905"/>
              <a:gd name="connsiteY22" fmla="*/ 4548834 h 6008991"/>
              <a:gd name="connsiteX23" fmla="*/ 19306 w 4133905"/>
              <a:gd name="connsiteY23" fmla="*/ 4522434 h 6008991"/>
              <a:gd name="connsiteX24" fmla="*/ 20989 w 4133905"/>
              <a:gd name="connsiteY24" fmla="*/ 4517345 h 6008991"/>
              <a:gd name="connsiteX25" fmla="*/ 20989 w 4133905"/>
              <a:gd name="connsiteY25" fmla="*/ 4344603 h 6008991"/>
              <a:gd name="connsiteX26" fmla="*/ 19107 w 4133905"/>
              <a:gd name="connsiteY26" fmla="*/ 4331860 h 6008991"/>
              <a:gd name="connsiteX27" fmla="*/ 20989 w 4133905"/>
              <a:gd name="connsiteY27" fmla="*/ 4288870 h 6008991"/>
              <a:gd name="connsiteX28" fmla="*/ 18426 w 4133905"/>
              <a:gd name="connsiteY28" fmla="*/ 4282627 h 6008991"/>
              <a:gd name="connsiteX29" fmla="*/ 20989 w 4133905"/>
              <a:gd name="connsiteY29" fmla="*/ 4240597 h 6008991"/>
              <a:gd name="connsiteX30" fmla="*/ 18813 w 4133905"/>
              <a:gd name="connsiteY30" fmla="*/ 4194547 h 6008991"/>
              <a:gd name="connsiteX31" fmla="*/ 12962 w 4133905"/>
              <a:gd name="connsiteY31" fmla="*/ 4191108 h 6008991"/>
              <a:gd name="connsiteX32" fmla="*/ 12447 w 4133905"/>
              <a:gd name="connsiteY32" fmla="*/ 4181009 h 6008991"/>
              <a:gd name="connsiteX33" fmla="*/ 12560 w 4133905"/>
              <a:gd name="connsiteY33" fmla="*/ 4165109 h 6008991"/>
              <a:gd name="connsiteX34" fmla="*/ 18700 w 4133905"/>
              <a:gd name="connsiteY34" fmla="*/ 4129496 h 6008991"/>
              <a:gd name="connsiteX35" fmla="*/ 18477 w 4133905"/>
              <a:gd name="connsiteY35" fmla="*/ 3924440 h 6008991"/>
              <a:gd name="connsiteX36" fmla="*/ 16141 w 4133905"/>
              <a:gd name="connsiteY36" fmla="*/ 3920672 h 6008991"/>
              <a:gd name="connsiteX37" fmla="*/ 12323 w 4133905"/>
              <a:gd name="connsiteY37" fmla="*/ 3894817 h 6008991"/>
              <a:gd name="connsiteX38" fmla="*/ 11731 w 4133905"/>
              <a:gd name="connsiteY38" fmla="*/ 3874914 h 6008991"/>
              <a:gd name="connsiteX39" fmla="*/ 16957 w 4133905"/>
              <a:gd name="connsiteY39" fmla="*/ 3854061 h 6008991"/>
              <a:gd name="connsiteX40" fmla="*/ 14783 w 4133905"/>
              <a:gd name="connsiteY40" fmla="*/ 3839985 h 6008991"/>
              <a:gd name="connsiteX41" fmla="*/ 18367 w 4133905"/>
              <a:gd name="connsiteY41" fmla="*/ 3823206 h 6008991"/>
              <a:gd name="connsiteX42" fmla="*/ 15069 w 4133905"/>
              <a:gd name="connsiteY42" fmla="*/ 793415 h 6008991"/>
              <a:gd name="connsiteX43" fmla="*/ 22173 w 4133905"/>
              <a:gd name="connsiteY43" fmla="*/ 783048 h 6008991"/>
              <a:gd name="connsiteX44" fmla="*/ 27627 w 4133905"/>
              <a:gd name="connsiteY44" fmla="*/ 779222 h 6008991"/>
              <a:gd name="connsiteX45" fmla="*/ 26800 w 4133905"/>
              <a:gd name="connsiteY45" fmla="*/ 20002 h 6008991"/>
              <a:gd name="connsiteX46" fmla="*/ 44155 w 4133905"/>
              <a:gd name="connsiteY46" fmla="*/ 2441 h 6008991"/>
              <a:gd name="connsiteX47" fmla="*/ 58493 w 4133905"/>
              <a:gd name="connsiteY47" fmla="*/ 174 h 6008991"/>
              <a:gd name="connsiteX48" fmla="*/ 870768 w 4133905"/>
              <a:gd name="connsiteY48" fmla="*/ 11 h 6008991"/>
              <a:gd name="connsiteX49" fmla="*/ 890555 w 4133905"/>
              <a:gd name="connsiteY49" fmla="*/ 10 h 6008991"/>
              <a:gd name="connsiteX50" fmla="*/ 890573 w 4133905"/>
              <a:gd name="connsiteY50" fmla="*/ 1 h 6008991"/>
              <a:gd name="connsiteX51" fmla="*/ 4100315 w 4133905"/>
              <a:gd name="connsiteY51" fmla="*/ 0 h 6008991"/>
              <a:gd name="connsiteX52" fmla="*/ 4130173 w 4133905"/>
              <a:gd name="connsiteY52" fmla="*/ 29860 h 6008991"/>
              <a:gd name="connsiteX0" fmla="*/ 4130173 w 4133905"/>
              <a:gd name="connsiteY0" fmla="*/ 29860 h 6008991"/>
              <a:gd name="connsiteX1" fmla="*/ 4130172 w 4133905"/>
              <a:gd name="connsiteY1" fmla="*/ 5205802 h 6008991"/>
              <a:gd name="connsiteX2" fmla="*/ 4121373 w 4133905"/>
              <a:gd name="connsiteY2" fmla="*/ 5226838 h 6008991"/>
              <a:gd name="connsiteX3" fmla="*/ 4118441 w 4133905"/>
              <a:gd name="connsiteY3" fmla="*/ 5979216 h 6008991"/>
              <a:gd name="connsiteX4" fmla="*/ 4088583 w 4133905"/>
              <a:gd name="connsiteY4" fmla="*/ 6008990 h 6008991"/>
              <a:gd name="connsiteX5" fmla="*/ 4048036 w 4133905"/>
              <a:gd name="connsiteY5" fmla="*/ 6008990 h 6008991"/>
              <a:gd name="connsiteX6" fmla="*/ 4048034 w 4133905"/>
              <a:gd name="connsiteY6" fmla="*/ 6008991 h 6008991"/>
              <a:gd name="connsiteX7" fmla="*/ 46751 w 4133905"/>
              <a:gd name="connsiteY7" fmla="*/ 6008991 h 6008991"/>
              <a:gd name="connsiteX8" fmla="*/ 20989 w 4133905"/>
              <a:gd name="connsiteY8" fmla="*/ 5991582 h 6008991"/>
              <a:gd name="connsiteX9" fmla="*/ 20989 w 4133905"/>
              <a:gd name="connsiteY9" fmla="*/ 5200472 h 6008991"/>
              <a:gd name="connsiteX10" fmla="*/ 13740 w 4133905"/>
              <a:gd name="connsiteY10" fmla="*/ 5174650 h 6008991"/>
              <a:gd name="connsiteX11" fmla="*/ 20989 w 4133905"/>
              <a:gd name="connsiteY11" fmla="*/ 5148088 h 6008991"/>
              <a:gd name="connsiteX12" fmla="*/ 20989 w 4133905"/>
              <a:gd name="connsiteY12" fmla="*/ 4794139 h 6008991"/>
              <a:gd name="connsiteX13" fmla="*/ 20989 w 4133905"/>
              <a:gd name="connsiteY13" fmla="*/ 4747157 h 6008991"/>
              <a:gd name="connsiteX14" fmla="*/ 13263 w 4133905"/>
              <a:gd name="connsiteY14" fmla="*/ 4720915 h 6008991"/>
              <a:gd name="connsiteX15" fmla="*/ 4410 w 4133905"/>
              <a:gd name="connsiteY15" fmla="*/ 4694086 h 6008991"/>
              <a:gd name="connsiteX16" fmla="*/ 592 w 4133905"/>
              <a:gd name="connsiteY16" fmla="*/ 4668231 h 6008991"/>
              <a:gd name="connsiteX17" fmla="*/ 0 w 4133905"/>
              <a:gd name="connsiteY17" fmla="*/ 4648327 h 6008991"/>
              <a:gd name="connsiteX18" fmla="*/ 5225 w 4133905"/>
              <a:gd name="connsiteY18" fmla="*/ 4627475 h 6008991"/>
              <a:gd name="connsiteX19" fmla="*/ 3051 w 4133905"/>
              <a:gd name="connsiteY19" fmla="*/ 4613399 h 6008991"/>
              <a:gd name="connsiteX20" fmla="*/ 8650 w 4133905"/>
              <a:gd name="connsiteY20" fmla="*/ 4587183 h 6008991"/>
              <a:gd name="connsiteX21" fmla="*/ 13808 w 4133905"/>
              <a:gd name="connsiteY21" fmla="*/ 4548834 h 6008991"/>
              <a:gd name="connsiteX22" fmla="*/ 19306 w 4133905"/>
              <a:gd name="connsiteY22" fmla="*/ 4522434 h 6008991"/>
              <a:gd name="connsiteX23" fmla="*/ 20989 w 4133905"/>
              <a:gd name="connsiteY23" fmla="*/ 4517345 h 6008991"/>
              <a:gd name="connsiteX24" fmla="*/ 20989 w 4133905"/>
              <a:gd name="connsiteY24" fmla="*/ 4344603 h 6008991"/>
              <a:gd name="connsiteX25" fmla="*/ 19107 w 4133905"/>
              <a:gd name="connsiteY25" fmla="*/ 4331860 h 6008991"/>
              <a:gd name="connsiteX26" fmla="*/ 20989 w 4133905"/>
              <a:gd name="connsiteY26" fmla="*/ 4288870 h 6008991"/>
              <a:gd name="connsiteX27" fmla="*/ 18426 w 4133905"/>
              <a:gd name="connsiteY27" fmla="*/ 4282627 h 6008991"/>
              <a:gd name="connsiteX28" fmla="*/ 20989 w 4133905"/>
              <a:gd name="connsiteY28" fmla="*/ 4240597 h 6008991"/>
              <a:gd name="connsiteX29" fmla="*/ 18813 w 4133905"/>
              <a:gd name="connsiteY29" fmla="*/ 4194547 h 6008991"/>
              <a:gd name="connsiteX30" fmla="*/ 12962 w 4133905"/>
              <a:gd name="connsiteY30" fmla="*/ 4191108 h 6008991"/>
              <a:gd name="connsiteX31" fmla="*/ 12447 w 4133905"/>
              <a:gd name="connsiteY31" fmla="*/ 4181009 h 6008991"/>
              <a:gd name="connsiteX32" fmla="*/ 12560 w 4133905"/>
              <a:gd name="connsiteY32" fmla="*/ 4165109 h 6008991"/>
              <a:gd name="connsiteX33" fmla="*/ 18700 w 4133905"/>
              <a:gd name="connsiteY33" fmla="*/ 4129496 h 6008991"/>
              <a:gd name="connsiteX34" fmla="*/ 18477 w 4133905"/>
              <a:gd name="connsiteY34" fmla="*/ 3924440 h 6008991"/>
              <a:gd name="connsiteX35" fmla="*/ 16141 w 4133905"/>
              <a:gd name="connsiteY35" fmla="*/ 3920672 h 6008991"/>
              <a:gd name="connsiteX36" fmla="*/ 12323 w 4133905"/>
              <a:gd name="connsiteY36" fmla="*/ 3894817 h 6008991"/>
              <a:gd name="connsiteX37" fmla="*/ 11731 w 4133905"/>
              <a:gd name="connsiteY37" fmla="*/ 3874914 h 6008991"/>
              <a:gd name="connsiteX38" fmla="*/ 16957 w 4133905"/>
              <a:gd name="connsiteY38" fmla="*/ 3854061 h 6008991"/>
              <a:gd name="connsiteX39" fmla="*/ 14783 w 4133905"/>
              <a:gd name="connsiteY39" fmla="*/ 3839985 h 6008991"/>
              <a:gd name="connsiteX40" fmla="*/ 18367 w 4133905"/>
              <a:gd name="connsiteY40" fmla="*/ 3823206 h 6008991"/>
              <a:gd name="connsiteX41" fmla="*/ 15069 w 4133905"/>
              <a:gd name="connsiteY41" fmla="*/ 793415 h 6008991"/>
              <a:gd name="connsiteX42" fmla="*/ 22173 w 4133905"/>
              <a:gd name="connsiteY42" fmla="*/ 783048 h 6008991"/>
              <a:gd name="connsiteX43" fmla="*/ 27627 w 4133905"/>
              <a:gd name="connsiteY43" fmla="*/ 779222 h 6008991"/>
              <a:gd name="connsiteX44" fmla="*/ 26800 w 4133905"/>
              <a:gd name="connsiteY44" fmla="*/ 20002 h 6008991"/>
              <a:gd name="connsiteX45" fmla="*/ 44155 w 4133905"/>
              <a:gd name="connsiteY45" fmla="*/ 2441 h 6008991"/>
              <a:gd name="connsiteX46" fmla="*/ 58493 w 4133905"/>
              <a:gd name="connsiteY46" fmla="*/ 174 h 6008991"/>
              <a:gd name="connsiteX47" fmla="*/ 870768 w 4133905"/>
              <a:gd name="connsiteY47" fmla="*/ 11 h 6008991"/>
              <a:gd name="connsiteX48" fmla="*/ 890555 w 4133905"/>
              <a:gd name="connsiteY48" fmla="*/ 10 h 6008991"/>
              <a:gd name="connsiteX49" fmla="*/ 890573 w 4133905"/>
              <a:gd name="connsiteY49" fmla="*/ 1 h 6008991"/>
              <a:gd name="connsiteX50" fmla="*/ 4100315 w 4133905"/>
              <a:gd name="connsiteY50" fmla="*/ 0 h 6008991"/>
              <a:gd name="connsiteX51" fmla="*/ 4130173 w 4133905"/>
              <a:gd name="connsiteY51" fmla="*/ 29860 h 6008991"/>
              <a:gd name="connsiteX0" fmla="*/ 4130173 w 4133905"/>
              <a:gd name="connsiteY0" fmla="*/ 29860 h 6008991"/>
              <a:gd name="connsiteX1" fmla="*/ 4130172 w 4133905"/>
              <a:gd name="connsiteY1" fmla="*/ 5205802 h 6008991"/>
              <a:gd name="connsiteX2" fmla="*/ 4118441 w 4133905"/>
              <a:gd name="connsiteY2" fmla="*/ 5979216 h 6008991"/>
              <a:gd name="connsiteX3" fmla="*/ 4088583 w 4133905"/>
              <a:gd name="connsiteY3" fmla="*/ 6008990 h 6008991"/>
              <a:gd name="connsiteX4" fmla="*/ 4048036 w 4133905"/>
              <a:gd name="connsiteY4" fmla="*/ 6008990 h 6008991"/>
              <a:gd name="connsiteX5" fmla="*/ 4048034 w 4133905"/>
              <a:gd name="connsiteY5" fmla="*/ 6008991 h 6008991"/>
              <a:gd name="connsiteX6" fmla="*/ 46751 w 4133905"/>
              <a:gd name="connsiteY6" fmla="*/ 6008991 h 6008991"/>
              <a:gd name="connsiteX7" fmla="*/ 20989 w 4133905"/>
              <a:gd name="connsiteY7" fmla="*/ 5991582 h 6008991"/>
              <a:gd name="connsiteX8" fmla="*/ 20989 w 4133905"/>
              <a:gd name="connsiteY8" fmla="*/ 5200472 h 6008991"/>
              <a:gd name="connsiteX9" fmla="*/ 13740 w 4133905"/>
              <a:gd name="connsiteY9" fmla="*/ 5174650 h 6008991"/>
              <a:gd name="connsiteX10" fmla="*/ 20989 w 4133905"/>
              <a:gd name="connsiteY10" fmla="*/ 5148088 h 6008991"/>
              <a:gd name="connsiteX11" fmla="*/ 20989 w 4133905"/>
              <a:gd name="connsiteY11" fmla="*/ 4794139 h 6008991"/>
              <a:gd name="connsiteX12" fmla="*/ 20989 w 4133905"/>
              <a:gd name="connsiteY12" fmla="*/ 4747157 h 6008991"/>
              <a:gd name="connsiteX13" fmla="*/ 13263 w 4133905"/>
              <a:gd name="connsiteY13" fmla="*/ 4720915 h 6008991"/>
              <a:gd name="connsiteX14" fmla="*/ 4410 w 4133905"/>
              <a:gd name="connsiteY14" fmla="*/ 4694086 h 6008991"/>
              <a:gd name="connsiteX15" fmla="*/ 592 w 4133905"/>
              <a:gd name="connsiteY15" fmla="*/ 4668231 h 6008991"/>
              <a:gd name="connsiteX16" fmla="*/ 0 w 4133905"/>
              <a:gd name="connsiteY16" fmla="*/ 4648327 h 6008991"/>
              <a:gd name="connsiteX17" fmla="*/ 5225 w 4133905"/>
              <a:gd name="connsiteY17" fmla="*/ 4627475 h 6008991"/>
              <a:gd name="connsiteX18" fmla="*/ 3051 w 4133905"/>
              <a:gd name="connsiteY18" fmla="*/ 4613399 h 6008991"/>
              <a:gd name="connsiteX19" fmla="*/ 8650 w 4133905"/>
              <a:gd name="connsiteY19" fmla="*/ 4587183 h 6008991"/>
              <a:gd name="connsiteX20" fmla="*/ 13808 w 4133905"/>
              <a:gd name="connsiteY20" fmla="*/ 4548834 h 6008991"/>
              <a:gd name="connsiteX21" fmla="*/ 19306 w 4133905"/>
              <a:gd name="connsiteY21" fmla="*/ 4522434 h 6008991"/>
              <a:gd name="connsiteX22" fmla="*/ 20989 w 4133905"/>
              <a:gd name="connsiteY22" fmla="*/ 4517345 h 6008991"/>
              <a:gd name="connsiteX23" fmla="*/ 20989 w 4133905"/>
              <a:gd name="connsiteY23" fmla="*/ 4344603 h 6008991"/>
              <a:gd name="connsiteX24" fmla="*/ 19107 w 4133905"/>
              <a:gd name="connsiteY24" fmla="*/ 4331860 h 6008991"/>
              <a:gd name="connsiteX25" fmla="*/ 20989 w 4133905"/>
              <a:gd name="connsiteY25" fmla="*/ 4288870 h 6008991"/>
              <a:gd name="connsiteX26" fmla="*/ 18426 w 4133905"/>
              <a:gd name="connsiteY26" fmla="*/ 4282627 h 6008991"/>
              <a:gd name="connsiteX27" fmla="*/ 20989 w 4133905"/>
              <a:gd name="connsiteY27" fmla="*/ 4240597 h 6008991"/>
              <a:gd name="connsiteX28" fmla="*/ 18813 w 4133905"/>
              <a:gd name="connsiteY28" fmla="*/ 4194547 h 6008991"/>
              <a:gd name="connsiteX29" fmla="*/ 12962 w 4133905"/>
              <a:gd name="connsiteY29" fmla="*/ 4191108 h 6008991"/>
              <a:gd name="connsiteX30" fmla="*/ 12447 w 4133905"/>
              <a:gd name="connsiteY30" fmla="*/ 4181009 h 6008991"/>
              <a:gd name="connsiteX31" fmla="*/ 12560 w 4133905"/>
              <a:gd name="connsiteY31" fmla="*/ 4165109 h 6008991"/>
              <a:gd name="connsiteX32" fmla="*/ 18700 w 4133905"/>
              <a:gd name="connsiteY32" fmla="*/ 4129496 h 6008991"/>
              <a:gd name="connsiteX33" fmla="*/ 18477 w 4133905"/>
              <a:gd name="connsiteY33" fmla="*/ 3924440 h 6008991"/>
              <a:gd name="connsiteX34" fmla="*/ 16141 w 4133905"/>
              <a:gd name="connsiteY34" fmla="*/ 3920672 h 6008991"/>
              <a:gd name="connsiteX35" fmla="*/ 12323 w 4133905"/>
              <a:gd name="connsiteY35" fmla="*/ 3894817 h 6008991"/>
              <a:gd name="connsiteX36" fmla="*/ 11731 w 4133905"/>
              <a:gd name="connsiteY36" fmla="*/ 3874914 h 6008991"/>
              <a:gd name="connsiteX37" fmla="*/ 16957 w 4133905"/>
              <a:gd name="connsiteY37" fmla="*/ 3854061 h 6008991"/>
              <a:gd name="connsiteX38" fmla="*/ 14783 w 4133905"/>
              <a:gd name="connsiteY38" fmla="*/ 3839985 h 6008991"/>
              <a:gd name="connsiteX39" fmla="*/ 18367 w 4133905"/>
              <a:gd name="connsiteY39" fmla="*/ 3823206 h 6008991"/>
              <a:gd name="connsiteX40" fmla="*/ 15069 w 4133905"/>
              <a:gd name="connsiteY40" fmla="*/ 793415 h 6008991"/>
              <a:gd name="connsiteX41" fmla="*/ 22173 w 4133905"/>
              <a:gd name="connsiteY41" fmla="*/ 783048 h 6008991"/>
              <a:gd name="connsiteX42" fmla="*/ 27627 w 4133905"/>
              <a:gd name="connsiteY42" fmla="*/ 779222 h 6008991"/>
              <a:gd name="connsiteX43" fmla="*/ 26800 w 4133905"/>
              <a:gd name="connsiteY43" fmla="*/ 20002 h 6008991"/>
              <a:gd name="connsiteX44" fmla="*/ 44155 w 4133905"/>
              <a:gd name="connsiteY44" fmla="*/ 2441 h 6008991"/>
              <a:gd name="connsiteX45" fmla="*/ 58493 w 4133905"/>
              <a:gd name="connsiteY45" fmla="*/ 174 h 6008991"/>
              <a:gd name="connsiteX46" fmla="*/ 870768 w 4133905"/>
              <a:gd name="connsiteY46" fmla="*/ 11 h 6008991"/>
              <a:gd name="connsiteX47" fmla="*/ 890555 w 4133905"/>
              <a:gd name="connsiteY47" fmla="*/ 10 h 6008991"/>
              <a:gd name="connsiteX48" fmla="*/ 890573 w 4133905"/>
              <a:gd name="connsiteY48" fmla="*/ 1 h 6008991"/>
              <a:gd name="connsiteX49" fmla="*/ 4100315 w 4133905"/>
              <a:gd name="connsiteY49" fmla="*/ 0 h 6008991"/>
              <a:gd name="connsiteX50" fmla="*/ 4130173 w 4133905"/>
              <a:gd name="connsiteY50"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7627 w 4130840"/>
              <a:gd name="connsiteY41" fmla="*/ 779222 h 6008991"/>
              <a:gd name="connsiteX42" fmla="*/ 26800 w 4130840"/>
              <a:gd name="connsiteY42" fmla="*/ 20002 h 6008991"/>
              <a:gd name="connsiteX43" fmla="*/ 44155 w 4130840"/>
              <a:gd name="connsiteY43" fmla="*/ 2441 h 6008991"/>
              <a:gd name="connsiteX44" fmla="*/ 58493 w 4130840"/>
              <a:gd name="connsiteY44" fmla="*/ 174 h 6008991"/>
              <a:gd name="connsiteX45" fmla="*/ 870768 w 4130840"/>
              <a:gd name="connsiteY45" fmla="*/ 11 h 6008991"/>
              <a:gd name="connsiteX46" fmla="*/ 890555 w 4130840"/>
              <a:gd name="connsiteY46" fmla="*/ 10 h 6008991"/>
              <a:gd name="connsiteX47" fmla="*/ 890573 w 4130840"/>
              <a:gd name="connsiteY47" fmla="*/ 1 h 6008991"/>
              <a:gd name="connsiteX48" fmla="*/ 4100315 w 4130840"/>
              <a:gd name="connsiteY48" fmla="*/ 0 h 6008991"/>
              <a:gd name="connsiteX49" fmla="*/ 4130173 w 4130840"/>
              <a:gd name="connsiteY49"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890573 w 4130840"/>
              <a:gd name="connsiteY46" fmla="*/ 1 h 6008991"/>
              <a:gd name="connsiteX47" fmla="*/ 4100315 w 4130840"/>
              <a:gd name="connsiteY47" fmla="*/ 0 h 6008991"/>
              <a:gd name="connsiteX48" fmla="*/ 4130173 w 4130840"/>
              <a:gd name="connsiteY48"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890555 w 4130840"/>
              <a:gd name="connsiteY45" fmla="*/ 10 h 6008991"/>
              <a:gd name="connsiteX46" fmla="*/ 4100315 w 4130840"/>
              <a:gd name="connsiteY46" fmla="*/ 0 h 6008991"/>
              <a:gd name="connsiteX47" fmla="*/ 4130173 w 4130840"/>
              <a:gd name="connsiteY47"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870768 w 4130840"/>
              <a:gd name="connsiteY44" fmla="*/ 11 h 6008991"/>
              <a:gd name="connsiteX45" fmla="*/ 4100315 w 4130840"/>
              <a:gd name="connsiteY45" fmla="*/ 0 h 6008991"/>
              <a:gd name="connsiteX46" fmla="*/ 4130173 w 4130840"/>
              <a:gd name="connsiteY46"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2173 w 4130840"/>
              <a:gd name="connsiteY40" fmla="*/ 783048 h 6008991"/>
              <a:gd name="connsiteX41" fmla="*/ 26800 w 4130840"/>
              <a:gd name="connsiteY41" fmla="*/ 20002 h 6008991"/>
              <a:gd name="connsiteX42" fmla="*/ 44155 w 4130840"/>
              <a:gd name="connsiteY42" fmla="*/ 2441 h 6008991"/>
              <a:gd name="connsiteX43" fmla="*/ 58493 w 4130840"/>
              <a:gd name="connsiteY43" fmla="*/ 174 h 6008991"/>
              <a:gd name="connsiteX44" fmla="*/ 4100315 w 4130840"/>
              <a:gd name="connsiteY44" fmla="*/ 0 h 6008991"/>
              <a:gd name="connsiteX45" fmla="*/ 4130173 w 4130840"/>
              <a:gd name="connsiteY45"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15069 w 4130840"/>
              <a:gd name="connsiteY39" fmla="*/ 793415 h 6008991"/>
              <a:gd name="connsiteX40" fmla="*/ 26800 w 4130840"/>
              <a:gd name="connsiteY40" fmla="*/ 20002 h 6008991"/>
              <a:gd name="connsiteX41" fmla="*/ 44155 w 4130840"/>
              <a:gd name="connsiteY41" fmla="*/ 2441 h 6008991"/>
              <a:gd name="connsiteX42" fmla="*/ 58493 w 4130840"/>
              <a:gd name="connsiteY42" fmla="*/ 174 h 6008991"/>
              <a:gd name="connsiteX43" fmla="*/ 4100315 w 4130840"/>
              <a:gd name="connsiteY43" fmla="*/ 0 h 6008991"/>
              <a:gd name="connsiteX44" fmla="*/ 4130173 w 4130840"/>
              <a:gd name="connsiteY44"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13740 w 4130840"/>
              <a:gd name="connsiteY8" fmla="*/ 5174650 h 6008991"/>
              <a:gd name="connsiteX9" fmla="*/ 20989 w 4130840"/>
              <a:gd name="connsiteY9" fmla="*/ 5148088 h 6008991"/>
              <a:gd name="connsiteX10" fmla="*/ 20989 w 4130840"/>
              <a:gd name="connsiteY10" fmla="*/ 4794139 h 6008991"/>
              <a:gd name="connsiteX11" fmla="*/ 20989 w 4130840"/>
              <a:gd name="connsiteY11" fmla="*/ 4747157 h 6008991"/>
              <a:gd name="connsiteX12" fmla="*/ 13263 w 4130840"/>
              <a:gd name="connsiteY12" fmla="*/ 4720915 h 6008991"/>
              <a:gd name="connsiteX13" fmla="*/ 4410 w 4130840"/>
              <a:gd name="connsiteY13" fmla="*/ 4694086 h 6008991"/>
              <a:gd name="connsiteX14" fmla="*/ 592 w 4130840"/>
              <a:gd name="connsiteY14" fmla="*/ 4668231 h 6008991"/>
              <a:gd name="connsiteX15" fmla="*/ 0 w 4130840"/>
              <a:gd name="connsiteY15" fmla="*/ 4648327 h 6008991"/>
              <a:gd name="connsiteX16" fmla="*/ 5225 w 4130840"/>
              <a:gd name="connsiteY16" fmla="*/ 4627475 h 6008991"/>
              <a:gd name="connsiteX17" fmla="*/ 3051 w 4130840"/>
              <a:gd name="connsiteY17" fmla="*/ 4613399 h 6008991"/>
              <a:gd name="connsiteX18" fmla="*/ 8650 w 4130840"/>
              <a:gd name="connsiteY18" fmla="*/ 4587183 h 6008991"/>
              <a:gd name="connsiteX19" fmla="*/ 13808 w 4130840"/>
              <a:gd name="connsiteY19" fmla="*/ 4548834 h 6008991"/>
              <a:gd name="connsiteX20" fmla="*/ 19306 w 4130840"/>
              <a:gd name="connsiteY20" fmla="*/ 4522434 h 6008991"/>
              <a:gd name="connsiteX21" fmla="*/ 20989 w 4130840"/>
              <a:gd name="connsiteY21" fmla="*/ 4517345 h 6008991"/>
              <a:gd name="connsiteX22" fmla="*/ 20989 w 4130840"/>
              <a:gd name="connsiteY22" fmla="*/ 4344603 h 6008991"/>
              <a:gd name="connsiteX23" fmla="*/ 19107 w 4130840"/>
              <a:gd name="connsiteY23" fmla="*/ 4331860 h 6008991"/>
              <a:gd name="connsiteX24" fmla="*/ 20989 w 4130840"/>
              <a:gd name="connsiteY24" fmla="*/ 4288870 h 6008991"/>
              <a:gd name="connsiteX25" fmla="*/ 18426 w 4130840"/>
              <a:gd name="connsiteY25" fmla="*/ 4282627 h 6008991"/>
              <a:gd name="connsiteX26" fmla="*/ 20989 w 4130840"/>
              <a:gd name="connsiteY26" fmla="*/ 4240597 h 6008991"/>
              <a:gd name="connsiteX27" fmla="*/ 18813 w 4130840"/>
              <a:gd name="connsiteY27" fmla="*/ 4194547 h 6008991"/>
              <a:gd name="connsiteX28" fmla="*/ 12962 w 4130840"/>
              <a:gd name="connsiteY28" fmla="*/ 4191108 h 6008991"/>
              <a:gd name="connsiteX29" fmla="*/ 12447 w 4130840"/>
              <a:gd name="connsiteY29" fmla="*/ 4181009 h 6008991"/>
              <a:gd name="connsiteX30" fmla="*/ 12560 w 4130840"/>
              <a:gd name="connsiteY30" fmla="*/ 4165109 h 6008991"/>
              <a:gd name="connsiteX31" fmla="*/ 18700 w 4130840"/>
              <a:gd name="connsiteY31" fmla="*/ 4129496 h 6008991"/>
              <a:gd name="connsiteX32" fmla="*/ 18477 w 4130840"/>
              <a:gd name="connsiteY32" fmla="*/ 3924440 h 6008991"/>
              <a:gd name="connsiteX33" fmla="*/ 16141 w 4130840"/>
              <a:gd name="connsiteY33" fmla="*/ 3920672 h 6008991"/>
              <a:gd name="connsiteX34" fmla="*/ 12323 w 4130840"/>
              <a:gd name="connsiteY34" fmla="*/ 3894817 h 6008991"/>
              <a:gd name="connsiteX35" fmla="*/ 11731 w 4130840"/>
              <a:gd name="connsiteY35" fmla="*/ 3874914 h 6008991"/>
              <a:gd name="connsiteX36" fmla="*/ 16957 w 4130840"/>
              <a:gd name="connsiteY36" fmla="*/ 3854061 h 6008991"/>
              <a:gd name="connsiteX37" fmla="*/ 14783 w 4130840"/>
              <a:gd name="connsiteY37" fmla="*/ 3839985 h 6008991"/>
              <a:gd name="connsiteX38" fmla="*/ 18367 w 4130840"/>
              <a:gd name="connsiteY38" fmla="*/ 3823206 h 6008991"/>
              <a:gd name="connsiteX39" fmla="*/ 26800 w 4130840"/>
              <a:gd name="connsiteY39" fmla="*/ 20002 h 6008991"/>
              <a:gd name="connsiteX40" fmla="*/ 44155 w 4130840"/>
              <a:gd name="connsiteY40" fmla="*/ 2441 h 6008991"/>
              <a:gd name="connsiteX41" fmla="*/ 58493 w 4130840"/>
              <a:gd name="connsiteY41" fmla="*/ 174 h 6008991"/>
              <a:gd name="connsiteX42" fmla="*/ 4100315 w 4130840"/>
              <a:gd name="connsiteY42" fmla="*/ 0 h 6008991"/>
              <a:gd name="connsiteX43" fmla="*/ 4130173 w 4130840"/>
              <a:gd name="connsiteY43" fmla="*/ 29860 h 6008991"/>
              <a:gd name="connsiteX0" fmla="*/ 4130173 w 4130840"/>
              <a:gd name="connsiteY0" fmla="*/ 29860 h 6008991"/>
              <a:gd name="connsiteX1" fmla="*/ 4118441 w 4130840"/>
              <a:gd name="connsiteY1" fmla="*/ 5979216 h 6008991"/>
              <a:gd name="connsiteX2" fmla="*/ 4088583 w 4130840"/>
              <a:gd name="connsiteY2" fmla="*/ 6008990 h 6008991"/>
              <a:gd name="connsiteX3" fmla="*/ 4048036 w 4130840"/>
              <a:gd name="connsiteY3" fmla="*/ 6008990 h 6008991"/>
              <a:gd name="connsiteX4" fmla="*/ 4048034 w 4130840"/>
              <a:gd name="connsiteY4" fmla="*/ 6008991 h 6008991"/>
              <a:gd name="connsiteX5" fmla="*/ 46751 w 4130840"/>
              <a:gd name="connsiteY5" fmla="*/ 6008991 h 6008991"/>
              <a:gd name="connsiteX6" fmla="*/ 20989 w 4130840"/>
              <a:gd name="connsiteY6" fmla="*/ 5991582 h 6008991"/>
              <a:gd name="connsiteX7" fmla="*/ 20989 w 4130840"/>
              <a:gd name="connsiteY7" fmla="*/ 5200472 h 6008991"/>
              <a:gd name="connsiteX8" fmla="*/ 20989 w 4130840"/>
              <a:gd name="connsiteY8" fmla="*/ 5148088 h 6008991"/>
              <a:gd name="connsiteX9" fmla="*/ 20989 w 4130840"/>
              <a:gd name="connsiteY9" fmla="*/ 4794139 h 6008991"/>
              <a:gd name="connsiteX10" fmla="*/ 20989 w 4130840"/>
              <a:gd name="connsiteY10" fmla="*/ 4747157 h 6008991"/>
              <a:gd name="connsiteX11" fmla="*/ 13263 w 4130840"/>
              <a:gd name="connsiteY11" fmla="*/ 4720915 h 6008991"/>
              <a:gd name="connsiteX12" fmla="*/ 4410 w 4130840"/>
              <a:gd name="connsiteY12" fmla="*/ 4694086 h 6008991"/>
              <a:gd name="connsiteX13" fmla="*/ 592 w 4130840"/>
              <a:gd name="connsiteY13" fmla="*/ 4668231 h 6008991"/>
              <a:gd name="connsiteX14" fmla="*/ 0 w 4130840"/>
              <a:gd name="connsiteY14" fmla="*/ 4648327 h 6008991"/>
              <a:gd name="connsiteX15" fmla="*/ 5225 w 4130840"/>
              <a:gd name="connsiteY15" fmla="*/ 4627475 h 6008991"/>
              <a:gd name="connsiteX16" fmla="*/ 3051 w 4130840"/>
              <a:gd name="connsiteY16" fmla="*/ 4613399 h 6008991"/>
              <a:gd name="connsiteX17" fmla="*/ 8650 w 4130840"/>
              <a:gd name="connsiteY17" fmla="*/ 4587183 h 6008991"/>
              <a:gd name="connsiteX18" fmla="*/ 13808 w 4130840"/>
              <a:gd name="connsiteY18" fmla="*/ 4548834 h 6008991"/>
              <a:gd name="connsiteX19" fmla="*/ 19306 w 4130840"/>
              <a:gd name="connsiteY19" fmla="*/ 4522434 h 6008991"/>
              <a:gd name="connsiteX20" fmla="*/ 20989 w 4130840"/>
              <a:gd name="connsiteY20" fmla="*/ 4517345 h 6008991"/>
              <a:gd name="connsiteX21" fmla="*/ 20989 w 4130840"/>
              <a:gd name="connsiteY21" fmla="*/ 4344603 h 6008991"/>
              <a:gd name="connsiteX22" fmla="*/ 19107 w 4130840"/>
              <a:gd name="connsiteY22" fmla="*/ 4331860 h 6008991"/>
              <a:gd name="connsiteX23" fmla="*/ 20989 w 4130840"/>
              <a:gd name="connsiteY23" fmla="*/ 4288870 h 6008991"/>
              <a:gd name="connsiteX24" fmla="*/ 18426 w 4130840"/>
              <a:gd name="connsiteY24" fmla="*/ 4282627 h 6008991"/>
              <a:gd name="connsiteX25" fmla="*/ 20989 w 4130840"/>
              <a:gd name="connsiteY25" fmla="*/ 4240597 h 6008991"/>
              <a:gd name="connsiteX26" fmla="*/ 18813 w 4130840"/>
              <a:gd name="connsiteY26" fmla="*/ 4194547 h 6008991"/>
              <a:gd name="connsiteX27" fmla="*/ 12962 w 4130840"/>
              <a:gd name="connsiteY27" fmla="*/ 4191108 h 6008991"/>
              <a:gd name="connsiteX28" fmla="*/ 12447 w 4130840"/>
              <a:gd name="connsiteY28" fmla="*/ 4181009 h 6008991"/>
              <a:gd name="connsiteX29" fmla="*/ 12560 w 4130840"/>
              <a:gd name="connsiteY29" fmla="*/ 4165109 h 6008991"/>
              <a:gd name="connsiteX30" fmla="*/ 18700 w 4130840"/>
              <a:gd name="connsiteY30" fmla="*/ 4129496 h 6008991"/>
              <a:gd name="connsiteX31" fmla="*/ 18477 w 4130840"/>
              <a:gd name="connsiteY31" fmla="*/ 3924440 h 6008991"/>
              <a:gd name="connsiteX32" fmla="*/ 16141 w 4130840"/>
              <a:gd name="connsiteY32" fmla="*/ 3920672 h 6008991"/>
              <a:gd name="connsiteX33" fmla="*/ 12323 w 4130840"/>
              <a:gd name="connsiteY33" fmla="*/ 3894817 h 6008991"/>
              <a:gd name="connsiteX34" fmla="*/ 11731 w 4130840"/>
              <a:gd name="connsiteY34" fmla="*/ 3874914 h 6008991"/>
              <a:gd name="connsiteX35" fmla="*/ 16957 w 4130840"/>
              <a:gd name="connsiteY35" fmla="*/ 3854061 h 6008991"/>
              <a:gd name="connsiteX36" fmla="*/ 14783 w 4130840"/>
              <a:gd name="connsiteY36" fmla="*/ 3839985 h 6008991"/>
              <a:gd name="connsiteX37" fmla="*/ 18367 w 4130840"/>
              <a:gd name="connsiteY37" fmla="*/ 3823206 h 6008991"/>
              <a:gd name="connsiteX38" fmla="*/ 26800 w 4130840"/>
              <a:gd name="connsiteY38" fmla="*/ 20002 h 6008991"/>
              <a:gd name="connsiteX39" fmla="*/ 44155 w 4130840"/>
              <a:gd name="connsiteY39" fmla="*/ 2441 h 6008991"/>
              <a:gd name="connsiteX40" fmla="*/ 58493 w 4130840"/>
              <a:gd name="connsiteY40" fmla="*/ 174 h 6008991"/>
              <a:gd name="connsiteX41" fmla="*/ 4100315 w 4130840"/>
              <a:gd name="connsiteY41" fmla="*/ 0 h 6008991"/>
              <a:gd name="connsiteX42" fmla="*/ 4130173 w 4130840"/>
              <a:gd name="connsiteY42" fmla="*/ 29860 h 600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30840" h="6008991">
                <a:moveTo>
                  <a:pt x="4130173" y="29860"/>
                </a:moveTo>
                <a:cubicBezTo>
                  <a:pt x="4133194" y="1026396"/>
                  <a:pt x="4125373" y="4982694"/>
                  <a:pt x="4118441" y="5979216"/>
                </a:cubicBezTo>
                <a:cubicBezTo>
                  <a:pt x="4118348" y="5995656"/>
                  <a:pt x="4105022" y="6008947"/>
                  <a:pt x="4088583" y="6008990"/>
                </a:cubicBezTo>
                <a:lnTo>
                  <a:pt x="4048036" y="6008990"/>
                </a:lnTo>
                <a:cubicBezTo>
                  <a:pt x="4048035" y="6008990"/>
                  <a:pt x="4048035" y="6008991"/>
                  <a:pt x="4048034" y="6008991"/>
                </a:cubicBezTo>
                <a:lnTo>
                  <a:pt x="46751" y="6008991"/>
                </a:lnTo>
                <a:cubicBezTo>
                  <a:pt x="32527" y="6008935"/>
                  <a:pt x="21027" y="6001166"/>
                  <a:pt x="20989" y="5991582"/>
                </a:cubicBezTo>
                <a:lnTo>
                  <a:pt x="20989" y="5200472"/>
                </a:lnTo>
                <a:lnTo>
                  <a:pt x="20989" y="5148088"/>
                </a:lnTo>
                <a:lnTo>
                  <a:pt x="20989" y="4794139"/>
                </a:lnTo>
                <a:lnTo>
                  <a:pt x="20989" y="4747157"/>
                </a:lnTo>
                <a:lnTo>
                  <a:pt x="13263" y="4720915"/>
                </a:lnTo>
                <a:cubicBezTo>
                  <a:pt x="19441" y="4710358"/>
                  <a:pt x="7362" y="4702637"/>
                  <a:pt x="4410" y="4694086"/>
                </a:cubicBezTo>
                <a:lnTo>
                  <a:pt x="592" y="4668231"/>
                </a:lnTo>
                <a:cubicBezTo>
                  <a:pt x="395" y="4661596"/>
                  <a:pt x="197" y="4654962"/>
                  <a:pt x="0" y="4648327"/>
                </a:cubicBezTo>
                <a:lnTo>
                  <a:pt x="5225" y="4627475"/>
                </a:lnTo>
                <a:cubicBezTo>
                  <a:pt x="5733" y="4621653"/>
                  <a:pt x="2480" y="4620114"/>
                  <a:pt x="3051" y="4613399"/>
                </a:cubicBezTo>
                <a:lnTo>
                  <a:pt x="8650" y="4587183"/>
                </a:lnTo>
                <a:lnTo>
                  <a:pt x="13808" y="4548834"/>
                </a:lnTo>
                <a:lnTo>
                  <a:pt x="19306" y="4522434"/>
                </a:lnTo>
                <a:lnTo>
                  <a:pt x="20989" y="4517345"/>
                </a:lnTo>
                <a:lnTo>
                  <a:pt x="20989" y="4344603"/>
                </a:lnTo>
                <a:lnTo>
                  <a:pt x="19107" y="4331860"/>
                </a:lnTo>
                <a:cubicBezTo>
                  <a:pt x="19734" y="4317530"/>
                  <a:pt x="20362" y="4303200"/>
                  <a:pt x="20989" y="4288870"/>
                </a:cubicBezTo>
                <a:lnTo>
                  <a:pt x="18426" y="4282627"/>
                </a:lnTo>
                <a:lnTo>
                  <a:pt x="20989" y="4240597"/>
                </a:lnTo>
                <a:cubicBezTo>
                  <a:pt x="20627" y="4226678"/>
                  <a:pt x="21199" y="4202560"/>
                  <a:pt x="18813" y="4194547"/>
                </a:cubicBezTo>
                <a:lnTo>
                  <a:pt x="12962" y="4191108"/>
                </a:lnTo>
                <a:cubicBezTo>
                  <a:pt x="12790" y="4187742"/>
                  <a:pt x="12619" y="4184375"/>
                  <a:pt x="12447" y="4181009"/>
                </a:cubicBezTo>
                <a:cubicBezTo>
                  <a:pt x="12896" y="4180270"/>
                  <a:pt x="12522" y="4165710"/>
                  <a:pt x="12560" y="4165109"/>
                </a:cubicBezTo>
                <a:lnTo>
                  <a:pt x="18700" y="4129496"/>
                </a:lnTo>
                <a:cubicBezTo>
                  <a:pt x="18626" y="4061144"/>
                  <a:pt x="18551" y="3992792"/>
                  <a:pt x="18477" y="3924440"/>
                </a:cubicBezTo>
                <a:lnTo>
                  <a:pt x="16141" y="3920672"/>
                </a:lnTo>
                <a:lnTo>
                  <a:pt x="12323" y="3894817"/>
                </a:lnTo>
                <a:cubicBezTo>
                  <a:pt x="12126" y="3888183"/>
                  <a:pt x="11928" y="3881548"/>
                  <a:pt x="11731" y="3874914"/>
                </a:cubicBezTo>
                <a:lnTo>
                  <a:pt x="16957" y="3854061"/>
                </a:lnTo>
                <a:cubicBezTo>
                  <a:pt x="17464" y="3848239"/>
                  <a:pt x="14211" y="3846700"/>
                  <a:pt x="14783" y="3839985"/>
                </a:cubicBezTo>
                <a:lnTo>
                  <a:pt x="18367" y="3823206"/>
                </a:lnTo>
                <a:cubicBezTo>
                  <a:pt x="20370" y="3186542"/>
                  <a:pt x="22502" y="656796"/>
                  <a:pt x="26800" y="20002"/>
                </a:cubicBezTo>
                <a:cubicBezTo>
                  <a:pt x="32586" y="9918"/>
                  <a:pt x="34176" y="8295"/>
                  <a:pt x="44155" y="2441"/>
                </a:cubicBezTo>
                <a:lnTo>
                  <a:pt x="58493" y="174"/>
                </a:lnTo>
                <a:lnTo>
                  <a:pt x="4100315" y="0"/>
                </a:lnTo>
                <a:cubicBezTo>
                  <a:pt x="4116788" y="48"/>
                  <a:pt x="4130132" y="13388"/>
                  <a:pt x="4130173" y="29860"/>
                </a:cubicBezTo>
                <a:close/>
              </a:path>
            </a:pathLst>
          </a:custGeom>
          <a:blipFill dpi="0" rotWithShape="1">
            <a:blip r:embed="rId2">
              <a:alphaModFix amt="84000"/>
            </a:blip>
            <a:srcRect/>
            <a:tile tx="0" ty="0" sx="100000" sy="100000" flip="none" algn="tl"/>
          </a:blipFill>
          <a:ln w="9525" cap="flat">
            <a:noFill/>
            <a:prstDash val="solid"/>
            <a:miter/>
          </a:ln>
        </p:spPr>
        <p:txBody>
          <a:bodyPr wrap="square" rtlCol="0" anchor="ctr">
            <a:noAutofit/>
          </a:bodyPr>
          <a:lstStyle/>
          <a:p>
            <a:endParaRPr lang="en-US"/>
          </a:p>
        </p:txBody>
      </p:sp>
      <p:pic>
        <p:nvPicPr>
          <p:cNvPr id="2050" name="Picture 2" descr="What Is Ancient Greek Comedy?">
            <a:extLst>
              <a:ext uri="{FF2B5EF4-FFF2-40B4-BE49-F238E27FC236}">
                <a16:creationId xmlns:a16="http://schemas.microsoft.com/office/drawing/2014/main" id="{6557D29A-D92D-B69A-140B-E0AE7987F620}"/>
              </a:ext>
            </a:extLst>
          </p:cNvPr>
          <p:cNvPicPr>
            <a:picLocks noChangeAspect="1" noChangeArrowheads="1"/>
          </p:cNvPicPr>
          <p:nvPr/>
        </p:nvPicPr>
        <p:blipFill rotWithShape="1">
          <a:blip r:embed="rId3">
            <a:alphaModFix amt="84000"/>
            <a:extLst>
              <a:ext uri="{28A0092B-C50C-407E-A947-70E740481C1C}">
                <a14:useLocalDpi xmlns:a14="http://schemas.microsoft.com/office/drawing/2010/main" val="0"/>
              </a:ext>
            </a:extLst>
          </a:blip>
          <a:srcRect t="5401" r="-3" b="-3"/>
          <a:stretch/>
        </p:blipFill>
        <p:spPr bwMode="auto">
          <a:xfrm>
            <a:off x="5884768" y="1998562"/>
            <a:ext cx="5861366" cy="4158614"/>
          </a:xfrm>
          <a:custGeom>
            <a:avLst/>
            <a:gdLst/>
            <a:ahLst/>
            <a:cxnLst/>
            <a:rect l="l" t="t" r="r" b="b"/>
            <a:pathLst>
              <a:path w="5861366" h="4158614">
                <a:moveTo>
                  <a:pt x="202154" y="26"/>
                </a:moveTo>
                <a:cubicBezTo>
                  <a:pt x="1145791" y="39599"/>
                  <a:pt x="4891228" y="215535"/>
                  <a:pt x="5834426" y="264565"/>
                </a:cubicBezTo>
                <a:cubicBezTo>
                  <a:pt x="5849988" y="265354"/>
                  <a:pt x="5862002" y="278582"/>
                  <a:pt x="5861340" y="294205"/>
                </a:cubicBezTo>
                <a:lnTo>
                  <a:pt x="5859606" y="332734"/>
                </a:lnTo>
                <a:cubicBezTo>
                  <a:pt x="5859606" y="332735"/>
                  <a:pt x="5859607" y="332735"/>
                  <a:pt x="5859607" y="332736"/>
                </a:cubicBezTo>
                <a:lnTo>
                  <a:pt x="5688568" y="4134867"/>
                </a:lnTo>
                <a:cubicBezTo>
                  <a:pt x="5687907" y="4148380"/>
                  <a:pt x="5680060" y="4158977"/>
                  <a:pt x="5670984" y="4158605"/>
                </a:cubicBezTo>
                <a:lnTo>
                  <a:pt x="4921972" y="4124910"/>
                </a:lnTo>
                <a:lnTo>
                  <a:pt x="4872375" y="4122679"/>
                </a:lnTo>
                <a:lnTo>
                  <a:pt x="4537261" y="4107604"/>
                </a:lnTo>
                <a:lnTo>
                  <a:pt x="4492779" y="4105603"/>
                </a:lnTo>
                <a:lnTo>
                  <a:pt x="4467603" y="4111827"/>
                </a:lnTo>
                <a:cubicBezTo>
                  <a:pt x="4457872" y="4105507"/>
                  <a:pt x="4450045" y="4116656"/>
                  <a:pt x="4441823" y="4119097"/>
                </a:cubicBezTo>
                <a:lnTo>
                  <a:pt x="4417181" y="4121623"/>
                </a:lnTo>
                <a:cubicBezTo>
                  <a:pt x="4410890" y="4121528"/>
                  <a:pt x="4404601" y="4121434"/>
                  <a:pt x="4398311" y="4121338"/>
                </a:cubicBezTo>
                <a:lnTo>
                  <a:pt x="4378792" y="4115485"/>
                </a:lnTo>
                <a:cubicBezTo>
                  <a:pt x="4373301" y="4114755"/>
                  <a:pt x="4371705" y="4117780"/>
                  <a:pt x="4365372" y="4116951"/>
                </a:cubicBezTo>
                <a:lnTo>
                  <a:pt x="4340790" y="4110515"/>
                </a:lnTo>
                <a:lnTo>
                  <a:pt x="4304702" y="4103980"/>
                </a:lnTo>
                <a:lnTo>
                  <a:pt x="4279942" y="4097631"/>
                </a:lnTo>
                <a:lnTo>
                  <a:pt x="4275196" y="4095815"/>
                </a:lnTo>
                <a:lnTo>
                  <a:pt x="4111646" y="4088458"/>
                </a:lnTo>
                <a:lnTo>
                  <a:pt x="4099501" y="4089704"/>
                </a:lnTo>
                <a:cubicBezTo>
                  <a:pt x="4085960" y="4088497"/>
                  <a:pt x="4072419" y="4087290"/>
                  <a:pt x="4058879" y="4086084"/>
                </a:cubicBezTo>
                <a:lnTo>
                  <a:pt x="4052858" y="4088254"/>
                </a:lnTo>
                <a:lnTo>
                  <a:pt x="4013174" y="4084028"/>
                </a:lnTo>
                <a:cubicBezTo>
                  <a:pt x="3999981" y="4083779"/>
                  <a:pt x="3977170" y="4082209"/>
                  <a:pt x="3969482" y="4084135"/>
                </a:cubicBezTo>
                <a:lnTo>
                  <a:pt x="3965976" y="4089548"/>
                </a:lnTo>
                <a:cubicBezTo>
                  <a:pt x="3962781" y="4089568"/>
                  <a:pt x="3959586" y="4089587"/>
                  <a:pt x="3956392" y="4089607"/>
                </a:cubicBezTo>
                <a:cubicBezTo>
                  <a:pt x="3955712" y="4089149"/>
                  <a:pt x="3941910" y="4088884"/>
                  <a:pt x="3941343" y="4088823"/>
                </a:cubicBezTo>
                <a:lnTo>
                  <a:pt x="3907888" y="4081471"/>
                </a:lnTo>
                <a:cubicBezTo>
                  <a:pt x="3843170" y="4078630"/>
                  <a:pt x="3778452" y="4075791"/>
                  <a:pt x="3713734" y="4072950"/>
                </a:cubicBezTo>
                <a:lnTo>
                  <a:pt x="3710066" y="4075009"/>
                </a:lnTo>
                <a:lnTo>
                  <a:pt x="3685424" y="4077536"/>
                </a:lnTo>
                <a:cubicBezTo>
                  <a:pt x="3679134" y="4077440"/>
                  <a:pt x="3672844" y="4077346"/>
                  <a:pt x="3666555" y="4077251"/>
                </a:cubicBezTo>
                <a:lnTo>
                  <a:pt x="3647035" y="4071396"/>
                </a:lnTo>
                <a:cubicBezTo>
                  <a:pt x="3641544" y="4070667"/>
                  <a:pt x="3639948" y="4073692"/>
                  <a:pt x="3633615" y="4072863"/>
                </a:cubicBezTo>
                <a:lnTo>
                  <a:pt x="3617882" y="4068742"/>
                </a:lnTo>
                <a:cubicBezTo>
                  <a:pt x="3015182" y="4039723"/>
                  <a:pt x="620142" y="3929952"/>
                  <a:pt x="17418" y="3898746"/>
                </a:cubicBezTo>
                <a:cubicBezTo>
                  <a:pt x="8118" y="3892818"/>
                  <a:pt x="6649" y="3891238"/>
                  <a:pt x="1533" y="3881507"/>
                </a:cubicBezTo>
                <a:lnTo>
                  <a:pt x="0" y="3867786"/>
                </a:lnTo>
                <a:lnTo>
                  <a:pt x="172607" y="27126"/>
                </a:lnTo>
                <a:cubicBezTo>
                  <a:pt x="173356" y="11475"/>
                  <a:pt x="186557" y="-636"/>
                  <a:pt x="202154" y="2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483029-4D7C-FEC7-7912-83E8E5CA6AFD}"/>
              </a:ext>
            </a:extLst>
          </p:cNvPr>
          <p:cNvSpPr>
            <a:spLocks noGrp="1"/>
          </p:cNvSpPr>
          <p:nvPr>
            <p:ph type="title"/>
          </p:nvPr>
        </p:nvSpPr>
        <p:spPr>
          <a:xfrm>
            <a:off x="5232457" y="681038"/>
            <a:ext cx="5923223" cy="1599707"/>
          </a:xfrm>
        </p:spPr>
        <p:txBody>
          <a:bodyPr anchor="b">
            <a:normAutofit/>
          </a:bodyPr>
          <a:lstStyle/>
          <a:p>
            <a:r>
              <a:rPr lang="en-US" dirty="0"/>
              <a:t>Theories on Happiness: The Ancients</a:t>
            </a:r>
          </a:p>
        </p:txBody>
      </p:sp>
      <p:sp>
        <p:nvSpPr>
          <p:cNvPr id="3" name="Content Placeholder 2">
            <a:extLst>
              <a:ext uri="{FF2B5EF4-FFF2-40B4-BE49-F238E27FC236}">
                <a16:creationId xmlns:a16="http://schemas.microsoft.com/office/drawing/2014/main" id="{698D4ED1-C491-A65E-0349-5F642EE2BB5E}"/>
              </a:ext>
            </a:extLst>
          </p:cNvPr>
          <p:cNvSpPr>
            <a:spLocks noGrp="1"/>
          </p:cNvSpPr>
          <p:nvPr>
            <p:ph idx="1"/>
          </p:nvPr>
        </p:nvSpPr>
        <p:spPr>
          <a:xfrm>
            <a:off x="303029" y="681038"/>
            <a:ext cx="4418262" cy="5473367"/>
          </a:xfrm>
        </p:spPr>
        <p:txBody>
          <a:bodyPr>
            <a:normAutofit/>
          </a:bodyPr>
          <a:lstStyle/>
          <a:p>
            <a:r>
              <a:rPr lang="en-US" dirty="0"/>
              <a:t>Aristotle, Socrates, Epicurus, Plato and Buddha…</a:t>
            </a:r>
          </a:p>
          <a:p>
            <a:r>
              <a:rPr lang="en-US" dirty="0"/>
              <a:t>Contemplation, inner sources of happiness, reason &amp; virtues vs hedonism &amp; pleasure</a:t>
            </a:r>
          </a:p>
          <a:p>
            <a:r>
              <a:rPr lang="en-US" dirty="0"/>
              <a:t>Aristotle: balance between internal and external factors of happiness</a:t>
            </a:r>
          </a:p>
          <a:p>
            <a:endParaRPr lang="en-US" dirty="0"/>
          </a:p>
          <a:p>
            <a:r>
              <a:rPr lang="en-US" dirty="0"/>
              <a:t>The Book of Joy: HH Dalai Lama, Archbishop Desmond Tutu believe that suffering is necessary for joy, as is compassion for others. When we give to others we reduce attention to our own suffering. </a:t>
            </a:r>
            <a:r>
              <a:rPr lang="en-US" b="1" i="1" dirty="0"/>
              <a:t>Joy is our natural state of being</a:t>
            </a:r>
            <a:r>
              <a:rPr lang="en-US" dirty="0"/>
              <a:t>.</a:t>
            </a:r>
          </a:p>
          <a:p>
            <a:endParaRPr lang="en-US" dirty="0"/>
          </a:p>
        </p:txBody>
      </p:sp>
      <p:grpSp>
        <p:nvGrpSpPr>
          <p:cNvPr id="2076" name="Group 2060">
            <a:extLst>
              <a:ext uri="{FF2B5EF4-FFF2-40B4-BE49-F238E27FC236}">
                <a16:creationId xmlns:a16="http://schemas.microsoft.com/office/drawing/2014/main" id="{966C1F39-46DD-4934-823B-EAFC7FA71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062" name="Group 2061">
              <a:extLst>
                <a:ext uri="{FF2B5EF4-FFF2-40B4-BE49-F238E27FC236}">
                  <a16:creationId xmlns:a16="http://schemas.microsoft.com/office/drawing/2014/main" id="{B1B05F6A-AEC8-4BB4-BB7F-A448EB8097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64" name="Straight Connector 2063">
                <a:extLst>
                  <a:ext uri="{FF2B5EF4-FFF2-40B4-BE49-F238E27FC236}">
                    <a16:creationId xmlns:a16="http://schemas.microsoft.com/office/drawing/2014/main" id="{685289C4-B61F-4CB6-9181-793119205E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64">
                <a:extLst>
                  <a:ext uri="{FF2B5EF4-FFF2-40B4-BE49-F238E27FC236}">
                    <a16:creationId xmlns:a16="http://schemas.microsoft.com/office/drawing/2014/main" id="{9144D242-C3C2-4849-8D7D-DD6E56161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8" name="Oval 2062">
              <a:extLst>
                <a:ext uri="{FF2B5EF4-FFF2-40B4-BE49-F238E27FC236}">
                  <a16:creationId xmlns:a16="http://schemas.microsoft.com/office/drawing/2014/main" id="{9BEE5F93-F5BB-4BC8-B191-1FAFF8E770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7" name="Freeform: Shape 2066">
            <a:extLst>
              <a:ext uri="{FF2B5EF4-FFF2-40B4-BE49-F238E27FC236}">
                <a16:creationId xmlns:a16="http://schemas.microsoft.com/office/drawing/2014/main" id="{E487D834-670E-48F3-8345-296EA8357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0829" y="5405463"/>
            <a:ext cx="444795" cy="1497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8309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lculus formula">
            <a:extLst>
              <a:ext uri="{FF2B5EF4-FFF2-40B4-BE49-F238E27FC236}">
                <a16:creationId xmlns:a16="http://schemas.microsoft.com/office/drawing/2014/main" id="{C888A1A4-49FD-556F-E0D9-7D896F379C3F}"/>
              </a:ext>
            </a:extLst>
          </p:cNvPr>
          <p:cNvPicPr>
            <a:picLocks noChangeAspect="1"/>
          </p:cNvPicPr>
          <p:nvPr/>
        </p:nvPicPr>
        <p:blipFill rotWithShape="1">
          <a:blip r:embed="rId3">
            <a:alphaModFix amt="84000"/>
          </a:blip>
          <a:srcRect l="12640" r="18686" b="1"/>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le 1">
            <a:extLst>
              <a:ext uri="{FF2B5EF4-FFF2-40B4-BE49-F238E27FC236}">
                <a16:creationId xmlns:a16="http://schemas.microsoft.com/office/drawing/2014/main" id="{BC6ACB93-58EB-68C5-8B72-FC04F25C53E9}"/>
              </a:ext>
            </a:extLst>
          </p:cNvPr>
          <p:cNvSpPr>
            <a:spLocks noGrp="1"/>
          </p:cNvSpPr>
          <p:nvPr>
            <p:ph type="title"/>
          </p:nvPr>
        </p:nvSpPr>
        <p:spPr>
          <a:xfrm>
            <a:off x="5933208" y="681036"/>
            <a:ext cx="5572992" cy="1916505"/>
          </a:xfrm>
        </p:spPr>
        <p:txBody>
          <a:bodyPr>
            <a:normAutofit/>
          </a:bodyPr>
          <a:lstStyle/>
          <a:p>
            <a:r>
              <a:rPr lang="en-US" sz="3200" dirty="0"/>
              <a:t>Research Findings: Happiness Formula (Haidt, The Happiness Hypothesis)</a:t>
            </a:r>
          </a:p>
        </p:txBody>
      </p:sp>
      <p:sp>
        <p:nvSpPr>
          <p:cNvPr id="15" name="Freeform: Shape 14">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F87AE53-6580-446A-332A-4CBE1938FE44}"/>
              </a:ext>
            </a:extLst>
          </p:cNvPr>
          <p:cNvSpPr>
            <a:spLocks noGrp="1"/>
          </p:cNvSpPr>
          <p:nvPr>
            <p:ph idx="1"/>
          </p:nvPr>
        </p:nvSpPr>
        <p:spPr>
          <a:xfrm>
            <a:off x="7579344" y="2768600"/>
            <a:ext cx="4154806" cy="3804141"/>
          </a:xfrm>
        </p:spPr>
        <p:txBody>
          <a:bodyPr>
            <a:normAutofit/>
          </a:bodyPr>
          <a:lstStyle/>
          <a:p>
            <a:r>
              <a:rPr lang="en-US" sz="2400" b="1" i="1" dirty="0">
                <a:solidFill>
                  <a:srgbClr val="FF0000"/>
                </a:solidFill>
              </a:rPr>
              <a:t>H = S + C + V</a:t>
            </a:r>
          </a:p>
          <a:p>
            <a:r>
              <a:rPr lang="en-US" sz="2400" b="1" i="1" dirty="0"/>
              <a:t>H (happiness) = S (biological set point) +C (conditions of your life) +V (voluntary activities you undertake to become happier)</a:t>
            </a:r>
            <a:endParaRPr lang="en-US" sz="2400" dirty="0"/>
          </a:p>
          <a:p>
            <a:endParaRPr lang="en-US" dirty="0"/>
          </a:p>
        </p:txBody>
      </p:sp>
      <p:grpSp>
        <p:nvGrpSpPr>
          <p:cNvPr id="17" name="Group 16">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6490702"/>
      </p:ext>
    </p:extLst>
  </p:cSld>
  <p:clrMapOvr>
    <a:masterClrMapping/>
  </p:clrMapOvr>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docProps/app.xml><?xml version="1.0" encoding="utf-8"?>
<Properties xmlns="http://schemas.openxmlformats.org/officeDocument/2006/extended-properties" xmlns:vt="http://schemas.openxmlformats.org/officeDocument/2006/docPropsVTypes">
  <TotalTime>1756</TotalTime>
  <Words>1384</Words>
  <Application>Microsoft Macintosh PowerPoint</Application>
  <PresentationFormat>Widescreen</PresentationFormat>
  <Paragraphs>91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Consolas</vt:lpstr>
      <vt:lpstr>Franklin Gothic Heavy</vt:lpstr>
      <vt:lpstr>StreetscapeVTI</vt:lpstr>
      <vt:lpstr>Don’t Worry, Be Happy Webinar June 23rd, 2022  12-1 pm</vt:lpstr>
      <vt:lpstr>What is Happiness?</vt:lpstr>
      <vt:lpstr>What do first year students say?</vt:lpstr>
      <vt:lpstr>What first year students say…</vt:lpstr>
      <vt:lpstr>What first year students say…</vt:lpstr>
      <vt:lpstr>What first year students say…</vt:lpstr>
      <vt:lpstr>Beliefs about happiness</vt:lpstr>
      <vt:lpstr>Theories on Happiness: The Ancients</vt:lpstr>
      <vt:lpstr>Research Findings: Happiness Formula (Haidt, The Happiness Hypothesis)</vt:lpstr>
      <vt:lpstr>Research Findings on Happiness: Natural Strengths</vt:lpstr>
      <vt:lpstr>Research Findings on Happiness: FLOW</vt:lpstr>
      <vt:lpstr>Research Findings on Happiness: Mindfulness Meditation and Compassion</vt:lpstr>
      <vt:lpstr>Research Findings on Happiness: Nature</vt:lpstr>
      <vt:lpstr>What doesn’t make us happy?</vt:lpstr>
      <vt:lpstr>Conclusions</vt:lpstr>
      <vt:lpstr>Happify Experiments</vt:lpstr>
      <vt:lpstr>Happiness Plan</vt:lpstr>
      <vt:lpstr>Resources (also see handout)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Worry, Be Happy Webinar June 23rd, 2022  12-1 pm</dc:title>
  <dc:creator>natevans@uoguelph.ca</dc:creator>
  <cp:lastModifiedBy>natevans@uoguelph.ca</cp:lastModifiedBy>
  <cp:revision>7</cp:revision>
  <dcterms:created xsi:type="dcterms:W3CDTF">2022-06-06T18:49:05Z</dcterms:created>
  <dcterms:modified xsi:type="dcterms:W3CDTF">2022-06-08T17:00:16Z</dcterms:modified>
</cp:coreProperties>
</file>